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79" r:id="rId10"/>
    <p:sldId id="276" r:id="rId11"/>
    <p:sldId id="264" r:id="rId12"/>
    <p:sldId id="273" r:id="rId13"/>
    <p:sldId id="274" r:id="rId14"/>
    <p:sldId id="278" r:id="rId15"/>
    <p:sldId id="265" r:id="rId16"/>
    <p:sldId id="266" r:id="rId17"/>
    <p:sldId id="267" r:id="rId18"/>
    <p:sldId id="269" r:id="rId19"/>
    <p:sldId id="272" r:id="rId20"/>
    <p:sldId id="280" r:id="rId21"/>
    <p:sldId id="281" r:id="rId22"/>
    <p:sldId id="275" r:id="rId23"/>
    <p:sldId id="271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B9BD5"/>
    <a:srgbClr val="4472C4"/>
    <a:srgbClr val="ED7C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D303CA8-4D53-C24A-8842-62B0FB5765A1}" v="26" dt="2018-11-24T05:57:11.16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6478"/>
    <p:restoredTop sz="92241"/>
  </p:normalViewPr>
  <p:slideViewPr>
    <p:cSldViewPr snapToGrid="0" snapToObjects="1">
      <p:cViewPr varScale="1">
        <p:scale>
          <a:sx n="84" d="100"/>
          <a:sy n="84" d="100"/>
        </p:scale>
        <p:origin x="192" y="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ei Lili" userId="dbea98e05b13f22e" providerId="LiveId" clId="{F46472E7-5B5A-044C-A6A9-714BACDE6BD8}"/>
    <pc:docChg chg="custSel addSld delSld modSld">
      <pc:chgData name="Wei Lili" userId="dbea98e05b13f22e" providerId="LiveId" clId="{F46472E7-5B5A-044C-A6A9-714BACDE6BD8}" dt="2018-09-17T10:39:59.406" v="1433"/>
      <pc:docMkLst>
        <pc:docMk/>
      </pc:docMkLst>
      <pc:sldChg chg="addSp modSp">
        <pc:chgData name="Wei Lili" userId="dbea98e05b13f22e" providerId="LiveId" clId="{F46472E7-5B5A-044C-A6A9-714BACDE6BD8}" dt="2018-09-13T10:54:46.035" v="1321"/>
        <pc:sldMkLst>
          <pc:docMk/>
          <pc:sldMk cId="869623610" sldId="256"/>
        </pc:sldMkLst>
        <pc:spChg chg="add mod">
          <ac:chgData name="Wei Lili" userId="dbea98e05b13f22e" providerId="LiveId" clId="{F46472E7-5B5A-044C-A6A9-714BACDE6BD8}" dt="2018-09-13T10:54:46.035" v="1321"/>
          <ac:spMkLst>
            <pc:docMk/>
            <pc:sldMk cId="869623610" sldId="256"/>
            <ac:spMk id="4" creationId="{C9740806-454E-354A-8502-25E0E77A01AC}"/>
          </ac:spMkLst>
        </pc:spChg>
      </pc:sldChg>
      <pc:sldChg chg="addSp modSp">
        <pc:chgData name="Wei Lili" userId="dbea98e05b13f22e" providerId="LiveId" clId="{F46472E7-5B5A-044C-A6A9-714BACDE6BD8}" dt="2018-09-13T11:04:48.523" v="1326" actId="20577"/>
        <pc:sldMkLst>
          <pc:docMk/>
          <pc:sldMk cId="2615658120" sldId="257"/>
        </pc:sldMkLst>
        <pc:spChg chg="mod">
          <ac:chgData name="Wei Lili" userId="dbea98e05b13f22e" providerId="LiveId" clId="{F46472E7-5B5A-044C-A6A9-714BACDE6BD8}" dt="2018-09-13T11:04:48.523" v="1326" actId="20577"/>
          <ac:spMkLst>
            <pc:docMk/>
            <pc:sldMk cId="2615658120" sldId="257"/>
            <ac:spMk id="3" creationId="{736D4C30-44FE-B447-8E03-FE2C4DCD4E7A}"/>
          </ac:spMkLst>
        </pc:spChg>
        <pc:spChg chg="mod">
          <ac:chgData name="Wei Lili" userId="dbea98e05b13f22e" providerId="LiveId" clId="{F46472E7-5B5A-044C-A6A9-714BACDE6BD8}" dt="2018-09-13T08:23:57.991" v="358" actId="20577"/>
          <ac:spMkLst>
            <pc:docMk/>
            <pc:sldMk cId="2615658120" sldId="257"/>
            <ac:spMk id="4" creationId="{CD95910E-9142-8C47-8D9A-E7E3A38B364F}"/>
          </ac:spMkLst>
        </pc:spChg>
        <pc:spChg chg="add mod">
          <ac:chgData name="Wei Lili" userId="dbea98e05b13f22e" providerId="LiveId" clId="{F46472E7-5B5A-044C-A6A9-714BACDE6BD8}" dt="2018-09-13T10:54:46.035" v="1321"/>
          <ac:spMkLst>
            <pc:docMk/>
            <pc:sldMk cId="2615658120" sldId="257"/>
            <ac:spMk id="5" creationId="{AEB25963-4EAC-CE49-B06B-E93B51169F34}"/>
          </ac:spMkLst>
        </pc:spChg>
      </pc:sldChg>
      <pc:sldChg chg="addSp modSp">
        <pc:chgData name="Wei Lili" userId="dbea98e05b13f22e" providerId="LiveId" clId="{F46472E7-5B5A-044C-A6A9-714BACDE6BD8}" dt="2018-09-13T10:54:46.035" v="1321"/>
        <pc:sldMkLst>
          <pc:docMk/>
          <pc:sldMk cId="2773732901" sldId="258"/>
        </pc:sldMkLst>
        <pc:spChg chg="add mod">
          <ac:chgData name="Wei Lili" userId="dbea98e05b13f22e" providerId="LiveId" clId="{F46472E7-5B5A-044C-A6A9-714BACDE6BD8}" dt="2018-09-13T10:54:46.035" v="1321"/>
          <ac:spMkLst>
            <pc:docMk/>
            <pc:sldMk cId="2773732901" sldId="258"/>
            <ac:spMk id="4" creationId="{0E5B285D-BD11-6742-9059-EBBA59EB3E4E}"/>
          </ac:spMkLst>
        </pc:spChg>
      </pc:sldChg>
      <pc:sldChg chg="addSp modSp">
        <pc:chgData name="Wei Lili" userId="dbea98e05b13f22e" providerId="LiveId" clId="{F46472E7-5B5A-044C-A6A9-714BACDE6BD8}" dt="2018-09-13T10:54:46.035" v="1321"/>
        <pc:sldMkLst>
          <pc:docMk/>
          <pc:sldMk cId="2213221633" sldId="259"/>
        </pc:sldMkLst>
        <pc:spChg chg="add mod">
          <ac:chgData name="Wei Lili" userId="dbea98e05b13f22e" providerId="LiveId" clId="{F46472E7-5B5A-044C-A6A9-714BACDE6BD8}" dt="2018-09-13T10:54:46.035" v="1321"/>
          <ac:spMkLst>
            <pc:docMk/>
            <pc:sldMk cId="2213221633" sldId="259"/>
            <ac:spMk id="6" creationId="{0100D142-9710-9540-BFBD-DED69F7A19BC}"/>
          </ac:spMkLst>
        </pc:spChg>
      </pc:sldChg>
      <pc:sldChg chg="addSp modSp">
        <pc:chgData name="Wei Lili" userId="dbea98e05b13f22e" providerId="LiveId" clId="{F46472E7-5B5A-044C-A6A9-714BACDE6BD8}" dt="2018-09-13T10:54:46.035" v="1321"/>
        <pc:sldMkLst>
          <pc:docMk/>
          <pc:sldMk cId="3372037622" sldId="260"/>
        </pc:sldMkLst>
        <pc:spChg chg="add mod">
          <ac:chgData name="Wei Lili" userId="dbea98e05b13f22e" providerId="LiveId" clId="{F46472E7-5B5A-044C-A6A9-714BACDE6BD8}" dt="2018-09-13T10:54:46.035" v="1321"/>
          <ac:spMkLst>
            <pc:docMk/>
            <pc:sldMk cId="3372037622" sldId="260"/>
            <ac:spMk id="3" creationId="{35E95DA2-8C8D-F647-9055-96350D38702D}"/>
          </ac:spMkLst>
        </pc:spChg>
      </pc:sldChg>
      <pc:sldChg chg="addSp delSp modSp modAnim">
        <pc:chgData name="Wei Lili" userId="dbea98e05b13f22e" providerId="LiveId" clId="{F46472E7-5B5A-044C-A6A9-714BACDE6BD8}" dt="2018-09-14T04:38:50.461" v="1357"/>
        <pc:sldMkLst>
          <pc:docMk/>
          <pc:sldMk cId="3418848468" sldId="261"/>
        </pc:sldMkLst>
        <pc:spChg chg="add mod">
          <ac:chgData name="Wei Lili" userId="dbea98e05b13f22e" providerId="LiveId" clId="{F46472E7-5B5A-044C-A6A9-714BACDE6BD8}" dt="2018-09-14T04:38:35.972" v="1355" actId="1076"/>
          <ac:spMkLst>
            <pc:docMk/>
            <pc:sldMk cId="3418848468" sldId="261"/>
            <ac:spMk id="4" creationId="{42B12B54-63F6-F444-A3FC-6BFFE4CCF600}"/>
          </ac:spMkLst>
        </pc:spChg>
        <pc:spChg chg="add mod">
          <ac:chgData name="Wei Lili" userId="dbea98e05b13f22e" providerId="LiveId" clId="{F46472E7-5B5A-044C-A6A9-714BACDE6BD8}" dt="2018-09-13T10:54:46.035" v="1321"/>
          <ac:spMkLst>
            <pc:docMk/>
            <pc:sldMk cId="3418848468" sldId="261"/>
            <ac:spMk id="7" creationId="{A1A10B3B-A62F-8941-B063-EA5447B7BE76}"/>
          </ac:spMkLst>
        </pc:spChg>
        <pc:picChg chg="del">
          <ac:chgData name="Wei Lili" userId="dbea98e05b13f22e" providerId="LiveId" clId="{F46472E7-5B5A-044C-A6A9-714BACDE6BD8}" dt="2018-09-13T08:55:59.485" v="1316" actId="478"/>
          <ac:picMkLst>
            <pc:docMk/>
            <pc:sldMk cId="3418848468" sldId="261"/>
            <ac:picMk id="4" creationId="{B3FFD9B0-41A0-374F-8D39-0736AE804A7E}"/>
          </ac:picMkLst>
        </pc:picChg>
        <pc:picChg chg="add mod">
          <ac:chgData name="Wei Lili" userId="dbea98e05b13f22e" providerId="LiveId" clId="{F46472E7-5B5A-044C-A6A9-714BACDE6BD8}" dt="2018-09-13T08:56:18.611" v="1320" actId="1076"/>
          <ac:picMkLst>
            <pc:docMk/>
            <pc:sldMk cId="3418848468" sldId="261"/>
            <ac:picMk id="6" creationId="{DFC3B8A6-D7A6-9E4A-9539-43E6B2639806}"/>
          </ac:picMkLst>
        </pc:picChg>
      </pc:sldChg>
      <pc:sldChg chg="addSp modSp">
        <pc:chgData name="Wei Lili" userId="dbea98e05b13f22e" providerId="LiveId" clId="{F46472E7-5B5A-044C-A6A9-714BACDE6BD8}" dt="2018-09-13T10:54:46.035" v="1321"/>
        <pc:sldMkLst>
          <pc:docMk/>
          <pc:sldMk cId="2856242611" sldId="262"/>
        </pc:sldMkLst>
        <pc:spChg chg="add mod">
          <ac:chgData name="Wei Lili" userId="dbea98e05b13f22e" providerId="LiveId" clId="{F46472E7-5B5A-044C-A6A9-714BACDE6BD8}" dt="2018-09-13T10:54:46.035" v="1321"/>
          <ac:spMkLst>
            <pc:docMk/>
            <pc:sldMk cId="2856242611" sldId="262"/>
            <ac:spMk id="2" creationId="{62A3138C-05D6-E648-B49B-AE5DBEC6CB29}"/>
          </ac:spMkLst>
        </pc:spChg>
      </pc:sldChg>
      <pc:sldChg chg="addSp modSp">
        <pc:chgData name="Wei Lili" userId="dbea98e05b13f22e" providerId="LiveId" clId="{F46472E7-5B5A-044C-A6A9-714BACDE6BD8}" dt="2018-09-13T10:54:46.035" v="1321"/>
        <pc:sldMkLst>
          <pc:docMk/>
          <pc:sldMk cId="2439352340" sldId="263"/>
        </pc:sldMkLst>
        <pc:spChg chg="add mod">
          <ac:chgData name="Wei Lili" userId="dbea98e05b13f22e" providerId="LiveId" clId="{F46472E7-5B5A-044C-A6A9-714BACDE6BD8}" dt="2018-09-13T10:54:46.035" v="1321"/>
          <ac:spMkLst>
            <pc:docMk/>
            <pc:sldMk cId="2439352340" sldId="263"/>
            <ac:spMk id="3" creationId="{45A3E5F5-8F0C-F441-BAE9-BBC4FF63EF86}"/>
          </ac:spMkLst>
        </pc:spChg>
      </pc:sldChg>
      <pc:sldChg chg="addSp modSp modAnim">
        <pc:chgData name="Wei Lili" userId="dbea98e05b13f22e" providerId="LiveId" clId="{F46472E7-5B5A-044C-A6A9-714BACDE6BD8}" dt="2018-09-17T10:39:59.406" v="1433"/>
        <pc:sldMkLst>
          <pc:docMk/>
          <pc:sldMk cId="584000279" sldId="264"/>
        </pc:sldMkLst>
        <pc:spChg chg="add mod">
          <ac:chgData name="Wei Lili" userId="dbea98e05b13f22e" providerId="LiveId" clId="{F46472E7-5B5A-044C-A6A9-714BACDE6BD8}" dt="2018-09-13T10:54:46.035" v="1321"/>
          <ac:spMkLst>
            <pc:docMk/>
            <pc:sldMk cId="584000279" sldId="264"/>
            <ac:spMk id="3" creationId="{DE075B83-A0EF-A84E-B73C-B9A5860AA832}"/>
          </ac:spMkLst>
        </pc:spChg>
      </pc:sldChg>
      <pc:sldChg chg="addSp modSp">
        <pc:chgData name="Wei Lili" userId="dbea98e05b13f22e" providerId="LiveId" clId="{F46472E7-5B5A-044C-A6A9-714BACDE6BD8}" dt="2018-09-13T10:54:46.035" v="1321"/>
        <pc:sldMkLst>
          <pc:docMk/>
          <pc:sldMk cId="1985745232" sldId="265"/>
        </pc:sldMkLst>
        <pc:spChg chg="add mod">
          <ac:chgData name="Wei Lili" userId="dbea98e05b13f22e" providerId="LiveId" clId="{F46472E7-5B5A-044C-A6A9-714BACDE6BD8}" dt="2018-09-13T10:54:46.035" v="1321"/>
          <ac:spMkLst>
            <pc:docMk/>
            <pc:sldMk cId="1985745232" sldId="265"/>
            <ac:spMk id="5" creationId="{D57C6D30-55F9-BD41-9A7B-4F4F7DACA13F}"/>
          </ac:spMkLst>
        </pc:spChg>
      </pc:sldChg>
      <pc:sldChg chg="addSp modSp">
        <pc:chgData name="Wei Lili" userId="dbea98e05b13f22e" providerId="LiveId" clId="{F46472E7-5B5A-044C-A6A9-714BACDE6BD8}" dt="2018-09-13T10:54:46.035" v="1321"/>
        <pc:sldMkLst>
          <pc:docMk/>
          <pc:sldMk cId="348704678" sldId="266"/>
        </pc:sldMkLst>
        <pc:spChg chg="add mod">
          <ac:chgData name="Wei Lili" userId="dbea98e05b13f22e" providerId="LiveId" clId="{F46472E7-5B5A-044C-A6A9-714BACDE6BD8}" dt="2018-09-13T10:54:46.035" v="1321"/>
          <ac:spMkLst>
            <pc:docMk/>
            <pc:sldMk cId="348704678" sldId="266"/>
            <ac:spMk id="17" creationId="{C8405F76-ABFE-2046-9632-DA63FB2F7DA8}"/>
          </ac:spMkLst>
        </pc:spChg>
      </pc:sldChg>
      <pc:sldChg chg="addSp modSp">
        <pc:chgData name="Wei Lili" userId="dbea98e05b13f22e" providerId="LiveId" clId="{F46472E7-5B5A-044C-A6A9-714BACDE6BD8}" dt="2018-09-13T10:54:46.035" v="1321"/>
        <pc:sldMkLst>
          <pc:docMk/>
          <pc:sldMk cId="879818330" sldId="267"/>
        </pc:sldMkLst>
        <pc:spChg chg="add mod">
          <ac:chgData name="Wei Lili" userId="dbea98e05b13f22e" providerId="LiveId" clId="{F46472E7-5B5A-044C-A6A9-714BACDE6BD8}" dt="2018-09-13T10:54:46.035" v="1321"/>
          <ac:spMkLst>
            <pc:docMk/>
            <pc:sldMk cId="879818330" sldId="267"/>
            <ac:spMk id="7" creationId="{52270AA4-31F4-7D4D-A342-BA5D98D8A41C}"/>
          </ac:spMkLst>
        </pc:spChg>
      </pc:sldChg>
      <pc:sldChg chg="addSp modSp modAnim">
        <pc:chgData name="Wei Lili" userId="dbea98e05b13f22e" providerId="LiveId" clId="{F46472E7-5B5A-044C-A6A9-714BACDE6BD8}" dt="2018-09-17T10:25:26.430" v="1431" actId="20577"/>
        <pc:sldMkLst>
          <pc:docMk/>
          <pc:sldMk cId="854139384" sldId="269"/>
        </pc:sldMkLst>
        <pc:spChg chg="mod">
          <ac:chgData name="Wei Lili" userId="dbea98e05b13f22e" providerId="LiveId" clId="{F46472E7-5B5A-044C-A6A9-714BACDE6BD8}" dt="2018-09-17T10:25:26.430" v="1431" actId="20577"/>
          <ac:spMkLst>
            <pc:docMk/>
            <pc:sldMk cId="854139384" sldId="269"/>
            <ac:spMk id="3" creationId="{FF0CD69F-1345-FF4D-A187-2C85E634DCC9}"/>
          </ac:spMkLst>
        </pc:spChg>
        <pc:spChg chg="add mod">
          <ac:chgData name="Wei Lili" userId="dbea98e05b13f22e" providerId="LiveId" clId="{F46472E7-5B5A-044C-A6A9-714BACDE6BD8}" dt="2018-09-13T08:30:04.890" v="570" actId="1076"/>
          <ac:spMkLst>
            <pc:docMk/>
            <pc:sldMk cId="854139384" sldId="269"/>
            <ac:spMk id="4" creationId="{1CFBC5E9-7923-414C-A142-2DC2F6A38586}"/>
          </ac:spMkLst>
        </pc:spChg>
        <pc:spChg chg="add mod">
          <ac:chgData name="Wei Lili" userId="dbea98e05b13f22e" providerId="LiveId" clId="{F46472E7-5B5A-044C-A6A9-714BACDE6BD8}" dt="2018-09-13T11:07:41.222" v="1334" actId="1076"/>
          <ac:spMkLst>
            <pc:docMk/>
            <pc:sldMk cId="854139384" sldId="269"/>
            <ac:spMk id="6" creationId="{72A72A05-3002-6344-87B9-3347FFCDF2F1}"/>
          </ac:spMkLst>
        </pc:spChg>
        <pc:spChg chg="add mod">
          <ac:chgData name="Wei Lili" userId="dbea98e05b13f22e" providerId="LiveId" clId="{F46472E7-5B5A-044C-A6A9-714BACDE6BD8}" dt="2018-09-13T10:54:46.035" v="1321"/>
          <ac:spMkLst>
            <pc:docMk/>
            <pc:sldMk cId="854139384" sldId="269"/>
            <ac:spMk id="8" creationId="{7BB6AAEF-8CAB-D949-B883-1BF3902B361A}"/>
          </ac:spMkLst>
        </pc:spChg>
        <pc:grpChg chg="add mod">
          <ac:chgData name="Wei Lili" userId="dbea98e05b13f22e" providerId="LiveId" clId="{F46472E7-5B5A-044C-A6A9-714BACDE6BD8}" dt="2018-09-13T11:07:45.789" v="1335" actId="1076"/>
          <ac:grpSpMkLst>
            <pc:docMk/>
            <pc:sldMk cId="854139384" sldId="269"/>
            <ac:grpSpMk id="7" creationId="{4936C4FC-AF7A-2449-97DD-D38CE9D85063}"/>
          </ac:grpSpMkLst>
        </pc:grpChg>
        <pc:picChg chg="add mod">
          <ac:chgData name="Wei Lili" userId="dbea98e05b13f22e" providerId="LiveId" clId="{F46472E7-5B5A-044C-A6A9-714BACDE6BD8}" dt="2018-09-13T08:38:29.442" v="866" actId="1076"/>
          <ac:picMkLst>
            <pc:docMk/>
            <pc:sldMk cId="854139384" sldId="269"/>
            <ac:picMk id="5" creationId="{4164EF35-2FCE-5D43-8441-B41E67F864DC}"/>
          </ac:picMkLst>
        </pc:picChg>
      </pc:sldChg>
      <pc:sldChg chg="addSp delSp modSp add">
        <pc:chgData name="Wei Lili" userId="dbea98e05b13f22e" providerId="LiveId" clId="{F46472E7-5B5A-044C-A6A9-714BACDE6BD8}" dt="2018-09-14T04:41:20.173" v="1358" actId="20577"/>
        <pc:sldMkLst>
          <pc:docMk/>
          <pc:sldMk cId="2652502621" sldId="271"/>
        </pc:sldMkLst>
        <pc:spChg chg="mod">
          <ac:chgData name="Wei Lili" userId="dbea98e05b13f22e" providerId="LiveId" clId="{F46472E7-5B5A-044C-A6A9-714BACDE6BD8}" dt="2018-09-13T08:48:11.142" v="1167" actId="20577"/>
          <ac:spMkLst>
            <pc:docMk/>
            <pc:sldMk cId="2652502621" sldId="271"/>
            <ac:spMk id="2" creationId="{5AA2BFFC-4FE6-F246-9115-57EC34317CE6}"/>
          </ac:spMkLst>
        </pc:spChg>
        <pc:spChg chg="mod">
          <ac:chgData name="Wei Lili" userId="dbea98e05b13f22e" providerId="LiveId" clId="{F46472E7-5B5A-044C-A6A9-714BACDE6BD8}" dt="2018-09-13T08:55:01.413" v="1295" actId="1076"/>
          <ac:spMkLst>
            <pc:docMk/>
            <pc:sldMk cId="2652502621" sldId="271"/>
            <ac:spMk id="3" creationId="{276EDE38-5962-D040-8209-9B37A7BFBF0F}"/>
          </ac:spMkLst>
        </pc:spChg>
        <pc:spChg chg="add mod">
          <ac:chgData name="Wei Lili" userId="dbea98e05b13f22e" providerId="LiveId" clId="{F46472E7-5B5A-044C-A6A9-714BACDE6BD8}" dt="2018-09-14T04:41:20.173" v="1358" actId="20577"/>
          <ac:spMkLst>
            <pc:docMk/>
            <pc:sldMk cId="2652502621" sldId="271"/>
            <ac:spMk id="5" creationId="{85118750-9D47-CF49-96B3-706ACD9FED77}"/>
          </ac:spMkLst>
        </pc:spChg>
        <pc:spChg chg="add mod">
          <ac:chgData name="Wei Lili" userId="dbea98e05b13f22e" providerId="LiveId" clId="{F46472E7-5B5A-044C-A6A9-714BACDE6BD8}" dt="2018-09-13T10:54:46.035" v="1321"/>
          <ac:spMkLst>
            <pc:docMk/>
            <pc:sldMk cId="2652502621" sldId="271"/>
            <ac:spMk id="6" creationId="{F1FB8BB3-3BE7-9B49-8B37-CA1F64C005B0}"/>
          </ac:spMkLst>
        </pc:spChg>
        <pc:graphicFrameChg chg="add del">
          <ac:chgData name="Wei Lili" userId="dbea98e05b13f22e" providerId="LiveId" clId="{F46472E7-5B5A-044C-A6A9-714BACDE6BD8}" dt="2018-09-13T08:48:57.330" v="1170"/>
          <ac:graphicFrameMkLst>
            <pc:docMk/>
            <pc:sldMk cId="2652502621" sldId="271"/>
            <ac:graphicFrameMk id="4" creationId="{91B3CDF1-0E81-F34B-BFDC-A9EF430C8541}"/>
          </ac:graphicFrameMkLst>
        </pc:graphicFrameChg>
      </pc:sldChg>
      <pc:sldChg chg="addSp delSp modSp add modAnim">
        <pc:chgData name="Wei Lili" userId="dbea98e05b13f22e" providerId="LiveId" clId="{F46472E7-5B5A-044C-A6A9-714BACDE6BD8}" dt="2018-09-13T11:10:51.540" v="1338" actId="1076"/>
        <pc:sldMkLst>
          <pc:docMk/>
          <pc:sldMk cId="1542596471" sldId="272"/>
        </pc:sldMkLst>
        <pc:spChg chg="mod">
          <ac:chgData name="Wei Lili" userId="dbea98e05b13f22e" providerId="LiveId" clId="{F46472E7-5B5A-044C-A6A9-714BACDE6BD8}" dt="2018-09-13T08:39:56.930" v="909" actId="20577"/>
          <ac:spMkLst>
            <pc:docMk/>
            <pc:sldMk cId="1542596471" sldId="272"/>
            <ac:spMk id="2" creationId="{62A89739-2CCC-8744-9E33-1D54F4B8B912}"/>
          </ac:spMkLst>
        </pc:spChg>
        <pc:spChg chg="mod">
          <ac:chgData name="Wei Lili" userId="dbea98e05b13f22e" providerId="LiveId" clId="{F46472E7-5B5A-044C-A6A9-714BACDE6BD8}" dt="2018-09-13T08:46:44.242" v="1049" actId="20577"/>
          <ac:spMkLst>
            <pc:docMk/>
            <pc:sldMk cId="1542596471" sldId="272"/>
            <ac:spMk id="3" creationId="{C523180C-BC8D-CE4A-9122-4ED575687DF3}"/>
          </ac:spMkLst>
        </pc:spChg>
        <pc:spChg chg="add mod">
          <ac:chgData name="Wei Lili" userId="dbea98e05b13f22e" providerId="LiveId" clId="{F46472E7-5B5A-044C-A6A9-714BACDE6BD8}" dt="2018-09-13T08:46:24.636" v="1015" actId="14100"/>
          <ac:spMkLst>
            <pc:docMk/>
            <pc:sldMk cId="1542596471" sldId="272"/>
            <ac:spMk id="6" creationId="{7521E538-66D1-A641-90CD-F224D11A69C3}"/>
          </ac:spMkLst>
        </pc:spChg>
        <pc:spChg chg="add mod">
          <ac:chgData name="Wei Lili" userId="dbea98e05b13f22e" providerId="LiveId" clId="{F46472E7-5B5A-044C-A6A9-714BACDE6BD8}" dt="2018-09-13T11:10:51.540" v="1338" actId="1076"/>
          <ac:spMkLst>
            <pc:docMk/>
            <pc:sldMk cId="1542596471" sldId="272"/>
            <ac:spMk id="7" creationId="{EBC8C9D8-C515-E049-9C3F-5F76C665E769}"/>
          </ac:spMkLst>
        </pc:spChg>
        <pc:spChg chg="add mod">
          <ac:chgData name="Wei Lili" userId="dbea98e05b13f22e" providerId="LiveId" clId="{F46472E7-5B5A-044C-A6A9-714BACDE6BD8}" dt="2018-09-13T10:54:46.035" v="1321"/>
          <ac:spMkLst>
            <pc:docMk/>
            <pc:sldMk cId="1542596471" sldId="272"/>
            <ac:spMk id="8" creationId="{4F5AF085-F017-754C-B705-ED922FFBD711}"/>
          </ac:spMkLst>
        </pc:spChg>
        <pc:picChg chg="add del mod">
          <ac:chgData name="Wei Lili" userId="dbea98e05b13f22e" providerId="LiveId" clId="{F46472E7-5B5A-044C-A6A9-714BACDE6BD8}" dt="2018-09-13T08:43:08.046" v="1005" actId="478"/>
          <ac:picMkLst>
            <pc:docMk/>
            <pc:sldMk cId="1542596471" sldId="272"/>
            <ac:picMk id="4" creationId="{DF50A754-E515-ED47-99EE-EBF56EE59FAF}"/>
          </ac:picMkLst>
        </pc:picChg>
        <pc:picChg chg="add mod">
          <ac:chgData name="Wei Lili" userId="dbea98e05b13f22e" providerId="LiveId" clId="{F46472E7-5B5A-044C-A6A9-714BACDE6BD8}" dt="2018-09-13T08:44:59.209" v="1008" actId="1076"/>
          <ac:picMkLst>
            <pc:docMk/>
            <pc:sldMk cId="1542596471" sldId="272"/>
            <ac:picMk id="5" creationId="{E5368969-54C7-D249-B880-4698557CE236}"/>
          </ac:picMkLst>
        </pc:picChg>
      </pc:sldChg>
      <pc:sldChg chg="modSp">
        <pc:chgData name="Wei Lili" userId="dbea98e05b13f22e" providerId="LiveId" clId="{F46472E7-5B5A-044C-A6A9-714BACDE6BD8}" dt="2018-09-17T10:37:29.824" v="1432" actId="404"/>
        <pc:sldMkLst>
          <pc:docMk/>
          <pc:sldMk cId="3129163152" sldId="273"/>
        </pc:sldMkLst>
        <pc:spChg chg="mod">
          <ac:chgData name="Wei Lili" userId="dbea98e05b13f22e" providerId="LiveId" clId="{F46472E7-5B5A-044C-A6A9-714BACDE6BD8}" dt="2018-09-17T10:19:55.052" v="1361" actId="1076"/>
          <ac:spMkLst>
            <pc:docMk/>
            <pc:sldMk cId="3129163152" sldId="273"/>
            <ac:spMk id="6" creationId="{4CB5EAFB-6FBF-8D43-B563-BA00EED9E0C5}"/>
          </ac:spMkLst>
        </pc:spChg>
        <pc:spChg chg="mod">
          <ac:chgData name="Wei Lili" userId="dbea98e05b13f22e" providerId="LiveId" clId="{F46472E7-5B5A-044C-A6A9-714BACDE6BD8}" dt="2018-09-17T10:19:51.798" v="1360" actId="1076"/>
          <ac:spMkLst>
            <pc:docMk/>
            <pc:sldMk cId="3129163152" sldId="273"/>
            <ac:spMk id="7" creationId="{B58BA6E0-4A34-AA41-B4C9-2F3C31D0BF24}"/>
          </ac:spMkLst>
        </pc:spChg>
        <pc:spChg chg="mod">
          <ac:chgData name="Wei Lili" userId="dbea98e05b13f22e" providerId="LiveId" clId="{F46472E7-5B5A-044C-A6A9-714BACDE6BD8}" dt="2018-09-17T10:37:29.824" v="1432" actId="404"/>
          <ac:spMkLst>
            <pc:docMk/>
            <pc:sldMk cId="3129163152" sldId="273"/>
            <ac:spMk id="8" creationId="{A5D05EFD-D421-C443-8D95-79A6144D8513}"/>
          </ac:spMkLst>
        </pc:spChg>
      </pc:sldChg>
    </pc:docChg>
  </pc:docChgLst>
  <pc:docChgLst>
    <pc:chgData name="Wei Lili" userId="dbea98e05b13f22e" providerId="LiveId" clId="{52A8650A-EF84-0646-8574-BDB6FBCD9BBC}"/>
    <pc:docChg chg="undo custSel addSld modSld">
      <pc:chgData name="Wei Lili" userId="dbea98e05b13f22e" providerId="LiveId" clId="{52A8650A-EF84-0646-8574-BDB6FBCD9BBC}" dt="2018-09-13T15:58:30.018" v="1128"/>
      <pc:docMkLst>
        <pc:docMk/>
      </pc:docMkLst>
      <pc:sldChg chg="modSp">
        <pc:chgData name="Wei Lili" userId="dbea98e05b13f22e" providerId="LiveId" clId="{52A8650A-EF84-0646-8574-BDB6FBCD9BBC}" dt="2018-09-13T15:23:07.676" v="949" actId="1076"/>
        <pc:sldMkLst>
          <pc:docMk/>
          <pc:sldMk cId="2615658120" sldId="257"/>
        </pc:sldMkLst>
        <pc:spChg chg="mod">
          <ac:chgData name="Wei Lili" userId="dbea98e05b13f22e" providerId="LiveId" clId="{52A8650A-EF84-0646-8574-BDB6FBCD9BBC}" dt="2018-09-13T15:22:58.771" v="948" actId="14100"/>
          <ac:spMkLst>
            <pc:docMk/>
            <pc:sldMk cId="2615658120" sldId="257"/>
            <ac:spMk id="4" creationId="{CD95910E-9142-8C47-8D9A-E7E3A38B364F}"/>
          </ac:spMkLst>
        </pc:spChg>
        <pc:grpChg chg="mod">
          <ac:chgData name="Wei Lili" userId="dbea98e05b13f22e" providerId="LiveId" clId="{52A8650A-EF84-0646-8574-BDB6FBCD9BBC}" dt="2018-09-13T15:23:07.676" v="949" actId="1076"/>
          <ac:grpSpMkLst>
            <pc:docMk/>
            <pc:sldMk cId="2615658120" sldId="257"/>
            <ac:grpSpMk id="6" creationId="{215BA163-F5CB-C24D-8C94-E56F8882E1DA}"/>
          </ac:grpSpMkLst>
        </pc:grpChg>
      </pc:sldChg>
      <pc:sldChg chg="modAnim">
        <pc:chgData name="Wei Lili" userId="dbea98e05b13f22e" providerId="LiveId" clId="{52A8650A-EF84-0646-8574-BDB6FBCD9BBC}" dt="2018-09-13T15:26:43.878" v="952"/>
        <pc:sldMkLst>
          <pc:docMk/>
          <pc:sldMk cId="2773732901" sldId="258"/>
        </pc:sldMkLst>
      </pc:sldChg>
      <pc:sldChg chg="modAnim">
        <pc:chgData name="Wei Lili" userId="dbea98e05b13f22e" providerId="LiveId" clId="{52A8650A-EF84-0646-8574-BDB6FBCD9BBC}" dt="2018-09-13T15:06:51.005" v="870"/>
        <pc:sldMkLst>
          <pc:docMk/>
          <pc:sldMk cId="3372037622" sldId="260"/>
        </pc:sldMkLst>
      </pc:sldChg>
      <pc:sldChg chg="addSp delSp modSp add modAnim">
        <pc:chgData name="Wei Lili" userId="dbea98e05b13f22e" providerId="LiveId" clId="{52A8650A-EF84-0646-8574-BDB6FBCD9BBC}" dt="2018-09-13T15:32:48.075" v="975" actId="20577"/>
        <pc:sldMkLst>
          <pc:docMk/>
          <pc:sldMk cId="2439352340" sldId="263"/>
        </pc:sldMkLst>
        <pc:spChg chg="mod">
          <ac:chgData name="Wei Lili" userId="dbea98e05b13f22e" providerId="LiveId" clId="{52A8650A-EF84-0646-8574-BDB6FBCD9BBC}" dt="2018-09-12T15:15:10.014" v="10" actId="20577"/>
          <ac:spMkLst>
            <pc:docMk/>
            <pc:sldMk cId="2439352340" sldId="263"/>
            <ac:spMk id="2" creationId="{7797B200-1BAB-5048-B912-133E7A38760C}"/>
          </ac:spMkLst>
        </pc:spChg>
        <pc:spChg chg="del">
          <ac:chgData name="Wei Lili" userId="dbea98e05b13f22e" providerId="LiveId" clId="{52A8650A-EF84-0646-8574-BDB6FBCD9BBC}" dt="2018-09-12T15:18:06.935" v="15" actId="478"/>
          <ac:spMkLst>
            <pc:docMk/>
            <pc:sldMk cId="2439352340" sldId="263"/>
            <ac:spMk id="3" creationId="{74D1B02D-FAC7-904D-B9E0-56C5BD74FCFE}"/>
          </ac:spMkLst>
        </pc:spChg>
        <pc:spChg chg="add del mod">
          <ac:chgData name="Wei Lili" userId="dbea98e05b13f22e" providerId="LiveId" clId="{52A8650A-EF84-0646-8574-BDB6FBCD9BBC}" dt="2018-09-12T15:16:46.910" v="13"/>
          <ac:spMkLst>
            <pc:docMk/>
            <pc:sldMk cId="2439352340" sldId="263"/>
            <ac:spMk id="4" creationId="{8E2C66E2-0A03-7045-B001-09E840CD29DE}"/>
          </ac:spMkLst>
        </pc:spChg>
        <pc:spChg chg="add mod">
          <ac:chgData name="Wei Lili" userId="dbea98e05b13f22e" providerId="LiveId" clId="{52A8650A-EF84-0646-8574-BDB6FBCD9BBC}" dt="2018-09-12T15:31:37.513" v="235" actId="20577"/>
          <ac:spMkLst>
            <pc:docMk/>
            <pc:sldMk cId="2439352340" sldId="263"/>
            <ac:spMk id="7" creationId="{C6AE0B5D-B9AC-454D-89F3-D1BF8DECD4A5}"/>
          </ac:spMkLst>
        </pc:spChg>
        <pc:spChg chg="add del mod">
          <ac:chgData name="Wei Lili" userId="dbea98e05b13f22e" providerId="LiveId" clId="{52A8650A-EF84-0646-8574-BDB6FBCD9BBC}" dt="2018-09-12T15:32:16.035" v="296"/>
          <ac:spMkLst>
            <pc:docMk/>
            <pc:sldMk cId="2439352340" sldId="263"/>
            <ac:spMk id="8" creationId="{22C4703B-E14E-2243-BBE8-30F6B3601005}"/>
          </ac:spMkLst>
        </pc:spChg>
        <pc:spChg chg="add mod">
          <ac:chgData name="Wei Lili" userId="dbea98e05b13f22e" providerId="LiveId" clId="{52A8650A-EF84-0646-8574-BDB6FBCD9BBC}" dt="2018-09-13T15:32:48.075" v="975" actId="20577"/>
          <ac:spMkLst>
            <pc:docMk/>
            <pc:sldMk cId="2439352340" sldId="263"/>
            <ac:spMk id="9" creationId="{2F354F36-8BAC-CA42-B337-7CD322336ED8}"/>
          </ac:spMkLst>
        </pc:spChg>
        <pc:picChg chg="add mod">
          <ac:chgData name="Wei Lili" userId="dbea98e05b13f22e" providerId="LiveId" clId="{52A8650A-EF84-0646-8574-BDB6FBCD9BBC}" dt="2018-09-12T15:29:41.625" v="127" actId="1035"/>
          <ac:picMkLst>
            <pc:docMk/>
            <pc:sldMk cId="2439352340" sldId="263"/>
            <ac:picMk id="5" creationId="{59265C69-FA18-F44B-ABEC-A57A8D3729C8}"/>
          </ac:picMkLst>
        </pc:picChg>
        <pc:picChg chg="add mod">
          <ac:chgData name="Wei Lili" userId="dbea98e05b13f22e" providerId="LiveId" clId="{52A8650A-EF84-0646-8574-BDB6FBCD9BBC}" dt="2018-09-12T15:29:41.625" v="127" actId="1035"/>
          <ac:picMkLst>
            <pc:docMk/>
            <pc:sldMk cId="2439352340" sldId="263"/>
            <ac:picMk id="6" creationId="{B14E855B-EB61-0449-B6C8-0FEAC301B781}"/>
          </ac:picMkLst>
        </pc:picChg>
      </pc:sldChg>
      <pc:sldChg chg="addSp delSp modSp add">
        <pc:chgData name="Wei Lili" userId="dbea98e05b13f22e" providerId="LiveId" clId="{52A8650A-EF84-0646-8574-BDB6FBCD9BBC}" dt="2018-09-13T15:33:11.567" v="987" actId="20577"/>
        <pc:sldMkLst>
          <pc:docMk/>
          <pc:sldMk cId="584000279" sldId="264"/>
        </pc:sldMkLst>
        <pc:spChg chg="mod">
          <ac:chgData name="Wei Lili" userId="dbea98e05b13f22e" providerId="LiveId" clId="{52A8650A-EF84-0646-8574-BDB6FBCD9BBC}" dt="2018-09-12T15:37:48.563" v="336" actId="20577"/>
          <ac:spMkLst>
            <pc:docMk/>
            <pc:sldMk cId="584000279" sldId="264"/>
            <ac:spMk id="2" creationId="{1F4D0DB3-1E6B-424D-88D4-330D7793E31F}"/>
          </ac:spMkLst>
        </pc:spChg>
        <pc:spChg chg="del">
          <ac:chgData name="Wei Lili" userId="dbea98e05b13f22e" providerId="LiveId" clId="{52A8650A-EF84-0646-8574-BDB6FBCD9BBC}" dt="2018-09-12T15:40:02.705" v="337" actId="478"/>
          <ac:spMkLst>
            <pc:docMk/>
            <pc:sldMk cId="584000279" sldId="264"/>
            <ac:spMk id="3" creationId="{D28306F9-4FC4-754F-BD5E-3D24A501A620}"/>
          </ac:spMkLst>
        </pc:spChg>
        <pc:spChg chg="mod">
          <ac:chgData name="Wei Lili" userId="dbea98e05b13f22e" providerId="LiveId" clId="{52A8650A-EF84-0646-8574-BDB6FBCD9BBC}" dt="2018-09-12T15:40:55.405" v="405" actId="403"/>
          <ac:spMkLst>
            <pc:docMk/>
            <pc:sldMk cId="584000279" sldId="264"/>
            <ac:spMk id="6" creationId="{DF558F7D-0F18-844F-A922-266236207B19}"/>
          </ac:spMkLst>
        </pc:spChg>
        <pc:spChg chg="mod">
          <ac:chgData name="Wei Lili" userId="dbea98e05b13f22e" providerId="LiveId" clId="{52A8650A-EF84-0646-8574-BDB6FBCD9BBC}" dt="2018-09-12T15:40:55.405" v="405" actId="403"/>
          <ac:spMkLst>
            <pc:docMk/>
            <pc:sldMk cId="584000279" sldId="264"/>
            <ac:spMk id="7" creationId="{19D4B330-EEA1-934F-AA2B-75A36D6E7213}"/>
          </ac:spMkLst>
        </pc:spChg>
        <pc:spChg chg="add mod">
          <ac:chgData name="Wei Lili" userId="dbea98e05b13f22e" providerId="LiveId" clId="{52A8650A-EF84-0646-8574-BDB6FBCD9BBC}" dt="2018-09-13T15:33:11.567" v="987" actId="20577"/>
          <ac:spMkLst>
            <pc:docMk/>
            <pc:sldMk cId="584000279" sldId="264"/>
            <ac:spMk id="8" creationId="{711494AB-8046-D44B-8B55-20D4B4228E89}"/>
          </ac:spMkLst>
        </pc:spChg>
        <pc:spChg chg="add mod">
          <ac:chgData name="Wei Lili" userId="dbea98e05b13f22e" providerId="LiveId" clId="{52A8650A-EF84-0646-8574-BDB6FBCD9BBC}" dt="2018-09-12T15:41:07.417" v="407" actId="14100"/>
          <ac:spMkLst>
            <pc:docMk/>
            <pc:sldMk cId="584000279" sldId="264"/>
            <ac:spMk id="9" creationId="{ABC8A6B9-F8B4-964E-9618-3D8AD967F2B3}"/>
          </ac:spMkLst>
        </pc:spChg>
        <pc:grpChg chg="add mod">
          <ac:chgData name="Wei Lili" userId="dbea98e05b13f22e" providerId="LiveId" clId="{52A8650A-EF84-0646-8574-BDB6FBCD9BBC}" dt="2018-09-12T15:41:37.475" v="411" actId="14100"/>
          <ac:grpSpMkLst>
            <pc:docMk/>
            <pc:sldMk cId="584000279" sldId="264"/>
            <ac:grpSpMk id="4" creationId="{06441EE7-FE54-B64F-A9DF-4594FBDB648A}"/>
          </ac:grpSpMkLst>
        </pc:grpChg>
        <pc:graphicFrameChg chg="mod">
          <ac:chgData name="Wei Lili" userId="dbea98e05b13f22e" providerId="LiveId" clId="{52A8650A-EF84-0646-8574-BDB6FBCD9BBC}" dt="2018-09-12T15:40:38.753" v="402"/>
          <ac:graphicFrameMkLst>
            <pc:docMk/>
            <pc:sldMk cId="584000279" sldId="264"/>
            <ac:graphicFrameMk id="5" creationId="{F4364A36-305E-C94C-926A-F554B622ACBA}"/>
          </ac:graphicFrameMkLst>
        </pc:graphicFrameChg>
      </pc:sldChg>
      <pc:sldChg chg="addSp modSp add modAnim">
        <pc:chgData name="Wei Lili" userId="dbea98e05b13f22e" providerId="LiveId" clId="{52A8650A-EF84-0646-8574-BDB6FBCD9BBC}" dt="2018-09-13T15:53:00.762" v="1090"/>
        <pc:sldMkLst>
          <pc:docMk/>
          <pc:sldMk cId="1985745232" sldId="265"/>
        </pc:sldMkLst>
        <pc:spChg chg="mod">
          <ac:chgData name="Wei Lili" userId="dbea98e05b13f22e" providerId="LiveId" clId="{52A8650A-EF84-0646-8574-BDB6FBCD9BBC}" dt="2018-09-12T15:45:56.745" v="413" actId="20577"/>
          <ac:spMkLst>
            <pc:docMk/>
            <pc:sldMk cId="1985745232" sldId="265"/>
            <ac:spMk id="2" creationId="{CC195B64-4269-3941-A446-222FF7425248}"/>
          </ac:spMkLst>
        </pc:spChg>
        <pc:spChg chg="mod">
          <ac:chgData name="Wei Lili" userId="dbea98e05b13f22e" providerId="LiveId" clId="{52A8650A-EF84-0646-8574-BDB6FBCD9BBC}" dt="2018-09-12T15:47:06.298" v="418" actId="207"/>
          <ac:spMkLst>
            <pc:docMk/>
            <pc:sldMk cId="1985745232" sldId="265"/>
            <ac:spMk id="3" creationId="{18343ACD-D14B-F94F-A55E-148CE5097E2B}"/>
          </ac:spMkLst>
        </pc:spChg>
        <pc:spChg chg="add mod">
          <ac:chgData name="Wei Lili" userId="dbea98e05b13f22e" providerId="LiveId" clId="{52A8650A-EF84-0646-8574-BDB6FBCD9BBC}" dt="2018-09-12T15:47:29.330" v="420" actId="1076"/>
          <ac:spMkLst>
            <pc:docMk/>
            <pc:sldMk cId="1985745232" sldId="265"/>
            <ac:spMk id="4" creationId="{35963885-3DDD-8F42-A205-C40684B08761}"/>
          </ac:spMkLst>
        </pc:spChg>
      </pc:sldChg>
      <pc:sldChg chg="addSp delSp modSp add">
        <pc:chgData name="Wei Lili" userId="dbea98e05b13f22e" providerId="LiveId" clId="{52A8650A-EF84-0646-8574-BDB6FBCD9BBC}" dt="2018-09-12T15:50:25.123" v="589" actId="1076"/>
        <pc:sldMkLst>
          <pc:docMk/>
          <pc:sldMk cId="348704678" sldId="266"/>
        </pc:sldMkLst>
        <pc:spChg chg="mod">
          <ac:chgData name="Wei Lili" userId="dbea98e05b13f22e" providerId="LiveId" clId="{52A8650A-EF84-0646-8574-BDB6FBCD9BBC}" dt="2018-09-12T15:47:48.162" v="430" actId="20577"/>
          <ac:spMkLst>
            <pc:docMk/>
            <pc:sldMk cId="348704678" sldId="266"/>
            <ac:spMk id="2" creationId="{7FCB0740-E32B-C642-8D6E-99306C639A10}"/>
          </ac:spMkLst>
        </pc:spChg>
        <pc:spChg chg="add del mod">
          <ac:chgData name="Wei Lili" userId="dbea98e05b13f22e" providerId="LiveId" clId="{52A8650A-EF84-0646-8574-BDB6FBCD9BBC}" dt="2018-09-12T15:50:20.735" v="588" actId="20577"/>
          <ac:spMkLst>
            <pc:docMk/>
            <pc:sldMk cId="348704678" sldId="266"/>
            <ac:spMk id="3" creationId="{49073290-D404-A743-A5AD-0EB30A0E6401}"/>
          </ac:spMkLst>
        </pc:spChg>
        <pc:grpChg chg="add mod">
          <ac:chgData name="Wei Lili" userId="dbea98e05b13f22e" providerId="LiveId" clId="{52A8650A-EF84-0646-8574-BDB6FBCD9BBC}" dt="2018-09-12T15:50:25.123" v="589" actId="1076"/>
          <ac:grpSpMkLst>
            <pc:docMk/>
            <pc:sldMk cId="348704678" sldId="266"/>
            <ac:grpSpMk id="4" creationId="{0D1A7F10-B88D-E84C-AA9A-F82CEA240F06}"/>
          </ac:grpSpMkLst>
        </pc:grpChg>
      </pc:sldChg>
      <pc:sldChg chg="addSp modSp add">
        <pc:chgData name="Wei Lili" userId="dbea98e05b13f22e" providerId="LiveId" clId="{52A8650A-EF84-0646-8574-BDB6FBCD9BBC}" dt="2018-09-12T15:52:51.467" v="772" actId="1076"/>
        <pc:sldMkLst>
          <pc:docMk/>
          <pc:sldMk cId="879818330" sldId="267"/>
        </pc:sldMkLst>
        <pc:spChg chg="mod">
          <ac:chgData name="Wei Lili" userId="dbea98e05b13f22e" providerId="LiveId" clId="{52A8650A-EF84-0646-8574-BDB6FBCD9BBC}" dt="2018-09-12T15:50:39.113" v="610" actId="20577"/>
          <ac:spMkLst>
            <pc:docMk/>
            <pc:sldMk cId="879818330" sldId="267"/>
            <ac:spMk id="2" creationId="{9E42D1C2-C9E3-6745-AAE1-4A074A8086F6}"/>
          </ac:spMkLst>
        </pc:spChg>
        <pc:spChg chg="mod">
          <ac:chgData name="Wei Lili" userId="dbea98e05b13f22e" providerId="LiveId" clId="{52A8650A-EF84-0646-8574-BDB6FBCD9BBC}" dt="2018-09-12T15:52:16.882" v="770" actId="20577"/>
          <ac:spMkLst>
            <pc:docMk/>
            <pc:sldMk cId="879818330" sldId="267"/>
            <ac:spMk id="3" creationId="{B1D57E2D-6254-A346-9136-1E2290BFEB0E}"/>
          </ac:spMkLst>
        </pc:spChg>
        <pc:spChg chg="add mod">
          <ac:chgData name="Wei Lili" userId="dbea98e05b13f22e" providerId="LiveId" clId="{52A8650A-EF84-0646-8574-BDB6FBCD9BBC}" dt="2018-09-12T15:52:51.467" v="772" actId="1076"/>
          <ac:spMkLst>
            <pc:docMk/>
            <pc:sldMk cId="879818330" sldId="267"/>
            <ac:spMk id="4" creationId="{20375A83-497F-3F45-8C6C-4461C7E71622}"/>
          </ac:spMkLst>
        </pc:spChg>
        <pc:spChg chg="add mod">
          <ac:chgData name="Wei Lili" userId="dbea98e05b13f22e" providerId="LiveId" clId="{52A8650A-EF84-0646-8574-BDB6FBCD9BBC}" dt="2018-09-12T15:52:51.467" v="772" actId="1076"/>
          <ac:spMkLst>
            <pc:docMk/>
            <pc:sldMk cId="879818330" sldId="267"/>
            <ac:spMk id="5" creationId="{9BDC4679-A929-E348-A80F-9AF6517176DE}"/>
          </ac:spMkLst>
        </pc:spChg>
        <pc:picChg chg="add mod">
          <ac:chgData name="Wei Lili" userId="dbea98e05b13f22e" providerId="LiveId" clId="{52A8650A-EF84-0646-8574-BDB6FBCD9BBC}" dt="2018-09-12T15:52:51.467" v="772" actId="1076"/>
          <ac:picMkLst>
            <pc:docMk/>
            <pc:sldMk cId="879818330" sldId="267"/>
            <ac:picMk id="6" creationId="{61212CD3-8EF1-C846-8F69-6C1E6F3E7140}"/>
          </ac:picMkLst>
        </pc:picChg>
      </pc:sldChg>
      <pc:sldChg chg="modSp add">
        <pc:chgData name="Wei Lili" userId="dbea98e05b13f22e" providerId="LiveId" clId="{52A8650A-EF84-0646-8574-BDB6FBCD9BBC}" dt="2018-09-12T15:57:37.205" v="866" actId="20577"/>
        <pc:sldMkLst>
          <pc:docMk/>
          <pc:sldMk cId="854139384" sldId="269"/>
        </pc:sldMkLst>
        <pc:spChg chg="mod">
          <ac:chgData name="Wei Lili" userId="dbea98e05b13f22e" providerId="LiveId" clId="{52A8650A-EF84-0646-8574-BDB6FBCD9BBC}" dt="2018-09-12T15:57:37.205" v="866" actId="20577"/>
          <ac:spMkLst>
            <pc:docMk/>
            <pc:sldMk cId="854139384" sldId="269"/>
            <ac:spMk id="2" creationId="{7159FD4E-0892-464A-A111-36FB089D2A7D}"/>
          </ac:spMkLst>
        </pc:spChg>
      </pc:sldChg>
      <pc:sldChg chg="addSp delSp modSp add">
        <pc:chgData name="Wei Lili" userId="dbea98e05b13f22e" providerId="LiveId" clId="{52A8650A-EF84-0646-8574-BDB6FBCD9BBC}" dt="2018-09-13T15:45:55.133" v="1088" actId="403"/>
        <pc:sldMkLst>
          <pc:docMk/>
          <pc:sldMk cId="3129163152" sldId="273"/>
        </pc:sldMkLst>
        <pc:spChg chg="mod">
          <ac:chgData name="Wei Lili" userId="dbea98e05b13f22e" providerId="LiveId" clId="{52A8650A-EF84-0646-8574-BDB6FBCD9BBC}" dt="2018-09-13T15:40:51.307" v="1036" actId="20577"/>
          <ac:spMkLst>
            <pc:docMk/>
            <pc:sldMk cId="3129163152" sldId="273"/>
            <ac:spMk id="2" creationId="{D08E081F-2481-5744-97F7-63185B670D5F}"/>
          </ac:spMkLst>
        </pc:spChg>
        <pc:spChg chg="del mod">
          <ac:chgData name="Wei Lili" userId="dbea98e05b13f22e" providerId="LiveId" clId="{52A8650A-EF84-0646-8574-BDB6FBCD9BBC}" dt="2018-09-13T15:40:08.170" v="991" actId="478"/>
          <ac:spMkLst>
            <pc:docMk/>
            <pc:sldMk cId="3129163152" sldId="273"/>
            <ac:spMk id="3" creationId="{620B1A38-7ED0-A840-9D10-B858096CF7BD}"/>
          </ac:spMkLst>
        </pc:spChg>
        <pc:spChg chg="add mod">
          <ac:chgData name="Wei Lili" userId="dbea98e05b13f22e" providerId="LiveId" clId="{52A8650A-EF84-0646-8574-BDB6FBCD9BBC}" dt="2018-09-13T15:45:46.371" v="1086" actId="403"/>
          <ac:spMkLst>
            <pc:docMk/>
            <pc:sldMk cId="3129163152" sldId="273"/>
            <ac:spMk id="6" creationId="{4CB5EAFB-6FBF-8D43-B563-BA00EED9E0C5}"/>
          </ac:spMkLst>
        </pc:spChg>
        <pc:spChg chg="add mod">
          <ac:chgData name="Wei Lili" userId="dbea98e05b13f22e" providerId="LiveId" clId="{52A8650A-EF84-0646-8574-BDB6FBCD9BBC}" dt="2018-09-13T15:45:51.446" v="1087" actId="403"/>
          <ac:spMkLst>
            <pc:docMk/>
            <pc:sldMk cId="3129163152" sldId="273"/>
            <ac:spMk id="7" creationId="{B58BA6E0-4A34-AA41-B4C9-2F3C31D0BF24}"/>
          </ac:spMkLst>
        </pc:spChg>
        <pc:spChg chg="add mod">
          <ac:chgData name="Wei Lili" userId="dbea98e05b13f22e" providerId="LiveId" clId="{52A8650A-EF84-0646-8574-BDB6FBCD9BBC}" dt="2018-09-13T15:45:55.133" v="1088" actId="403"/>
          <ac:spMkLst>
            <pc:docMk/>
            <pc:sldMk cId="3129163152" sldId="273"/>
            <ac:spMk id="8" creationId="{A5D05EFD-D421-C443-8D95-79A6144D8513}"/>
          </ac:spMkLst>
        </pc:spChg>
        <pc:graphicFrameChg chg="add mod">
          <ac:chgData name="Wei Lili" userId="dbea98e05b13f22e" providerId="LiveId" clId="{52A8650A-EF84-0646-8574-BDB6FBCD9BBC}" dt="2018-09-13T15:40:18.097" v="992" actId="1076"/>
          <ac:graphicFrameMkLst>
            <pc:docMk/>
            <pc:sldMk cId="3129163152" sldId="273"/>
            <ac:graphicFrameMk id="5" creationId="{A8D388FF-74F2-3547-AD04-123F3155FC08}"/>
          </ac:graphicFrameMkLst>
        </pc:graphicFrameChg>
      </pc:sldChg>
      <pc:sldChg chg="addSp delSp modSp add">
        <pc:chgData name="Wei Lili" userId="dbea98e05b13f22e" providerId="LiveId" clId="{52A8650A-EF84-0646-8574-BDB6FBCD9BBC}" dt="2018-09-13T15:41:54.933" v="1085" actId="1076"/>
        <pc:sldMkLst>
          <pc:docMk/>
          <pc:sldMk cId="2876580182" sldId="274"/>
        </pc:sldMkLst>
        <pc:spChg chg="mod">
          <ac:chgData name="Wei Lili" userId="dbea98e05b13f22e" providerId="LiveId" clId="{52A8650A-EF84-0646-8574-BDB6FBCD9BBC}" dt="2018-09-13T15:41:18.021" v="1082" actId="20577"/>
          <ac:spMkLst>
            <pc:docMk/>
            <pc:sldMk cId="2876580182" sldId="274"/>
            <ac:spMk id="2" creationId="{739E0829-5402-9441-9C1E-C2ECDF7BF149}"/>
          </ac:spMkLst>
        </pc:spChg>
        <pc:spChg chg="del">
          <ac:chgData name="Wei Lili" userId="dbea98e05b13f22e" providerId="LiveId" clId="{52A8650A-EF84-0646-8574-BDB6FBCD9BBC}" dt="2018-09-13T15:41:44.551" v="1083" actId="478"/>
          <ac:spMkLst>
            <pc:docMk/>
            <pc:sldMk cId="2876580182" sldId="274"/>
            <ac:spMk id="3" creationId="{53E5BA20-98F1-0047-8005-A8C083CAA8FC}"/>
          </ac:spMkLst>
        </pc:spChg>
        <pc:spChg chg="add mod">
          <ac:chgData name="Wei Lili" userId="dbea98e05b13f22e" providerId="LiveId" clId="{52A8650A-EF84-0646-8574-BDB6FBCD9BBC}" dt="2018-09-13T15:41:54.933" v="1085" actId="1076"/>
          <ac:spMkLst>
            <pc:docMk/>
            <pc:sldMk cId="2876580182" sldId="274"/>
            <ac:spMk id="6" creationId="{B20DC0D4-EF29-5A44-949C-F29ABB261C9E}"/>
          </ac:spMkLst>
        </pc:spChg>
        <pc:spChg chg="add mod">
          <ac:chgData name="Wei Lili" userId="dbea98e05b13f22e" providerId="LiveId" clId="{52A8650A-EF84-0646-8574-BDB6FBCD9BBC}" dt="2018-09-13T15:41:54.933" v="1085" actId="1076"/>
          <ac:spMkLst>
            <pc:docMk/>
            <pc:sldMk cId="2876580182" sldId="274"/>
            <ac:spMk id="7" creationId="{52A96B0E-1D60-3F48-8E1C-753D709A20F1}"/>
          </ac:spMkLst>
        </pc:spChg>
        <pc:graphicFrameChg chg="add mod">
          <ac:chgData name="Wei Lili" userId="dbea98e05b13f22e" providerId="LiveId" clId="{52A8650A-EF84-0646-8574-BDB6FBCD9BBC}" dt="2018-09-13T15:41:54.933" v="1085" actId="1076"/>
          <ac:graphicFrameMkLst>
            <pc:docMk/>
            <pc:sldMk cId="2876580182" sldId="274"/>
            <ac:graphicFrameMk id="5" creationId="{E0882482-7FE1-8B4F-8D54-69F586FB13BC}"/>
          </ac:graphicFrameMkLst>
        </pc:graphicFrame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Issue number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6A1F-1A4A-8A45-4A5CAF6B2EA8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66DD-B748-8949-78BC123BB08A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200" b="0" i="0" u="none" strike="noStrike" kern="1200" baseline="0">
                    <a:solidFill>
                      <a:schemeClr val="bg1"/>
                    </a:solidFill>
                    <a:latin typeface="Helvetica" pitchFamily="2" charset="0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Device-specific issue</c:v>
                </c:pt>
                <c:pt idx="1">
                  <c:v>Non-device-specific issue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120</c:v>
                </c:pt>
                <c:pt idx="1">
                  <c:v>100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A1F-1A4A-8A45-4A5CAF6B2EA8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ofPieChart>
        <c:ofPieType val="bar"/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rgbClr val="ED7C3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1169-F34B-9F1E-0CD1F6BCDEE0}"/>
              </c:ext>
            </c:extLst>
          </c:dPt>
          <c:dPt>
            <c:idx val="1"/>
            <c:bubble3D val="0"/>
            <c:spPr>
              <a:solidFill>
                <a:srgbClr val="5B9BD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1169-F34B-9F1E-0CD1F6BCDEE0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1169-F34B-9F1E-0CD1F6BCDEE0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1169-F34B-9F1E-0CD1F6BCDEE0}"/>
              </c:ext>
            </c:extLst>
          </c:dPt>
          <c:dPt>
            <c:idx val="4"/>
            <c:bubble3D val="0"/>
            <c:spPr>
              <a:solidFill>
                <a:srgbClr val="4472C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1169-F34B-9F1E-0CD1F6BCDEE0}"/>
              </c:ext>
            </c:extLst>
          </c:dPt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1169-F34B-9F1E-0CD1F6BCDEE0}"/>
                </c:ext>
              </c:extLst>
            </c:dLbl>
            <c:dLbl>
              <c:idx val="4"/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2000" b="1" i="0" u="none" strike="noStrike" kern="1200" baseline="0">
                        <a:solidFill>
                          <a:schemeClr val="bg1"/>
                        </a:solidFill>
                        <a:latin typeface="Helvetica" pitchFamily="2" charset="0"/>
                        <a:ea typeface="+mn-ea"/>
                        <a:cs typeface="+mn-cs"/>
                      </a:defRPr>
                    </a:pPr>
                    <a:r>
                      <a:rPr lang="en-US" b="1">
                        <a:latin typeface="Helvetica" pitchFamily="2" charset="0"/>
                      </a:rPr>
                      <a:t>Device-specific Issue</a:t>
                    </a:r>
                  </a:p>
                  <a:p>
                    <a:pPr>
                      <a:defRPr sz="2000" b="1">
                        <a:solidFill>
                          <a:schemeClr val="bg1"/>
                        </a:solidFill>
                        <a:latin typeface="Helvetica" pitchFamily="2" charset="0"/>
                      </a:defRPr>
                    </a:pPr>
                    <a:fld id="{BAFC298E-67E7-ED4C-BBC9-A64B15643826}" type="PERCENTAGE">
                      <a:rPr lang="en-US" b="1" smtClean="0">
                        <a:latin typeface="Helvetica" pitchFamily="2" charset="0"/>
                      </a:rPr>
                      <a:pPr>
                        <a:defRPr sz="2000" b="1">
                          <a:solidFill>
                            <a:schemeClr val="bg1"/>
                          </a:solidFill>
                          <a:latin typeface="Helvetica" pitchFamily="2" charset="0"/>
                        </a:defRPr>
                      </a:pPr>
                      <a:t>[PERCENTAGE]</a:t>
                    </a:fld>
                    <a:endParaRPr 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000" b="1" i="0" u="none" strike="noStrike" kern="1200" baseline="0">
                      <a:solidFill>
                        <a:schemeClr val="bg1"/>
                      </a:solidFill>
                      <a:latin typeface="Helvetica" pitchFamily="2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1169-F34B-9F1E-0CD1F6BCDEE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chemeClr val="bg1"/>
                    </a:solidFill>
                    <a:latin typeface="Helvetica" pitchFamily="2" charset="0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100</c:v>
                </c:pt>
                <c:pt idx="1">
                  <c:v>57</c:v>
                </c:pt>
                <c:pt idx="2">
                  <c:v>39</c:v>
                </c:pt>
                <c:pt idx="3">
                  <c:v>24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169-F34B-9F1E-0CD1F6BCDEE0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gapWidth val="100"/>
        <c:splitType val="pos"/>
        <c:splitPos val="3"/>
        <c:secondPieSize val="75"/>
        <c:serLines>
          <c:spPr>
            <a:ln w="9525" cap="flat" cmpd="sng" algn="ctr">
              <a:solidFill>
                <a:schemeClr val="tx1">
                  <a:lumMod val="35000"/>
                  <a:lumOff val="65000"/>
                </a:schemeClr>
              </a:solidFill>
              <a:round/>
            </a:ln>
            <a:effectLst/>
          </c:spPr>
        </c:serLines>
      </c:of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ofPieChart>
        <c:ofPieType val="bar"/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Issue Number2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CCF1-E74F-916E-33DA46148CFA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CCF1-E74F-916E-33DA46148CFA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CCF1-E74F-916E-33DA46148CFA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CCF1-E74F-916E-33DA46148CFA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CCF1-E74F-916E-33DA46148CFA}"/>
              </c:ext>
            </c:extLst>
          </c:dPt>
          <c:dPt>
            <c:idx val="5"/>
            <c:bubble3D val="0"/>
            <c:spPr>
              <a:solidFill>
                <a:srgbClr val="ED7C3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CCF1-E74F-916E-33DA46148CFA}"/>
              </c:ext>
            </c:extLst>
          </c:dPt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CCF1-E74F-916E-33DA46148CFA}"/>
                </c:ext>
              </c:extLst>
            </c:dLbl>
            <c:dLbl>
              <c:idx val="5"/>
              <c:tx>
                <c:rich>
                  <a:bodyPr rot="0" spcFirstLastPara="1" vertOverflow="ellipsis" vert="horz" wrap="square" lIns="38100" tIns="19050" rIns="38100" bIns="19050" anchor="ctr" anchorCtr="0">
                    <a:sp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sz="2000" b="0" i="0" u="none" strike="noStrike" kern="1200" baseline="0">
                        <a:solidFill>
                          <a:prstClr val="white"/>
                        </a:solidFill>
                        <a:latin typeface="Helvetica" pitchFamily="2" charset="0"/>
                        <a:ea typeface="+mn-ea"/>
                        <a:cs typeface="+mn-cs"/>
                      </a:defRPr>
                    </a:pPr>
                    <a:r>
                      <a:rPr lang="en-US" altLang="zh-CN" sz="2000" b="1" i="0" u="none" strike="noStrike" kern="1200" baseline="0" dirty="0">
                        <a:solidFill>
                          <a:schemeClr val="bg1"/>
                        </a:solidFill>
                        <a:latin typeface="Helvetica" pitchFamily="2" charset="0"/>
                      </a:rPr>
                      <a:t>Non-Device-Specific  Issue</a:t>
                    </a:r>
                  </a:p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sz="2000">
                        <a:solidFill>
                          <a:prstClr val="white"/>
                        </a:solidFill>
                        <a:latin typeface="Helvetica" pitchFamily="2" charset="0"/>
                      </a:defRPr>
                    </a:pPr>
                    <a:fld id="{AC6E7DE3-6DB5-DC40-94DB-E842AA9BF8C6}" type="PERCENTAGE">
                      <a:rPr lang="en-US" sz="2000" smtClean="0">
                        <a:latin typeface="Helvetica" pitchFamily="2" charset="0"/>
                      </a:rPr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000">
                          <a:solidFill>
                            <a:prstClr val="white"/>
                          </a:solidFill>
                          <a:latin typeface="Helvetica" pitchFamily="2" charset="0"/>
                        </a:defRPr>
                      </a:pPr>
                      <a:t>[PERCENTAGE]</a:t>
                    </a:fld>
                    <a:endParaRPr 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2000" b="0" i="0" u="none" strike="noStrike" kern="1200" baseline="0">
                      <a:solidFill>
                        <a:prstClr val="white"/>
                      </a:solidFill>
                      <a:latin typeface="Helvetica" pitchFamily="2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B-CCF1-E74F-916E-33DA46148CFA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Sheet1!$A$2:$A$6</c:f>
              <c:strCache>
                <c:ptCount val="5"/>
                <c:pt idx="3">
                  <c:v>Android platform API evolution</c:v>
                </c:pt>
                <c:pt idx="4">
                  <c:v>Original Android system bugs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120</c:v>
                </c:pt>
                <c:pt idx="3">
                  <c:v>88</c:v>
                </c:pt>
                <c:pt idx="4">
                  <c:v>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CCF1-E74F-916E-33DA46148CF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gapWidth val="100"/>
        <c:secondPieSize val="75"/>
        <c:serLines>
          <c:spPr>
            <a:ln w="9525" cap="flat" cmpd="sng" algn="ctr">
              <a:solidFill>
                <a:schemeClr val="tx1">
                  <a:lumMod val="35000"/>
                  <a:lumOff val="65000"/>
                </a:schemeClr>
              </a:solidFill>
              <a:round/>
            </a:ln>
            <a:effectLst/>
          </c:spPr>
        </c:serLines>
      </c:of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33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50000"/>
            <a:lumOff val="50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915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F03B46-207C-FE4F-8B95-83AA0EB54437}" type="datetimeFigureOut">
              <a:rPr lang="en-US" smtClean="0"/>
              <a:t>11/24/18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3DB90E-2C7D-4D43-BD9F-5856D31919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3200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3DB90E-2C7D-4D43-BD9F-5856D319191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1429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/>
              <a:t>在特定软硬件环境下调用可能引起问题的</a:t>
            </a:r>
            <a:r>
              <a:rPr lang="en-US" altLang="zh-CN" dirty="0"/>
              <a:t>API</a:t>
            </a:r>
            <a:r>
              <a:rPr lang="ja-JP" altLang="en-US"/>
              <a:t>造成的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3DB90E-2C7D-4D43-BD9F-5856D319191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7652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4D9407-0714-9A4D-AD83-0939AFB77C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62EAF3-3F43-2141-B2A3-BE17376C4E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2B2724-7A20-114A-9B69-5C71A2E555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BC4C0-9AD4-114C-B80C-D2A23CD35D38}" type="datetime1">
              <a:rPr lang="en-HK" smtClean="0"/>
              <a:t>24/11/2018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75F172-2E59-C940-A42A-111BA14290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74B486-FC4F-404F-8C8A-E46942508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28001-528A-454D-82EA-F0CAB601FE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2266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2DEB0F-1D6B-AF45-AD7A-728F66A6F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D7E8AA1-CD88-A34B-BCDF-8AAEC3545E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1BB806-99DF-734B-A156-BA00A644C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7A08E1-D3F2-1046-B01E-79B2C6FBF23A}" type="datetime1">
              <a:rPr lang="en-HK" smtClean="0"/>
              <a:t>24/11/2018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6D2A5E-BA72-154C-83DC-0D5B63CE64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F85961-11F4-6247-9ADB-697E73F44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28001-528A-454D-82EA-F0CAB601FE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2384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C3F41FC-E5E1-F44D-9702-D199900AEC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ABF2829-3219-EB48-B834-CD899C3252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A79EFF-A4AE-3140-AE33-3789C2C39A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C6374-BCFE-574E-9AB5-555898088577}" type="datetime1">
              <a:rPr lang="en-HK" smtClean="0"/>
              <a:t>24/11/2018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BB83BA-A136-0F42-9B4C-98443888A6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475702-C54B-6740-AB3A-946A15662F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28001-528A-454D-82EA-F0CAB601FE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328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74308-04E5-4A4F-A845-CDD7AE3211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elvetica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02922D-D3BE-C344-9692-1ADD81272E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Helvetica" pitchFamily="2" charset="0"/>
              </a:defRPr>
            </a:lvl1pPr>
            <a:lvl2pPr>
              <a:defRPr>
                <a:latin typeface="Helvetica" pitchFamily="2" charset="0"/>
              </a:defRPr>
            </a:lvl2pPr>
            <a:lvl3pPr>
              <a:defRPr>
                <a:latin typeface="Helvetica" pitchFamily="2" charset="0"/>
              </a:defRPr>
            </a:lvl3pPr>
            <a:lvl4pPr>
              <a:defRPr>
                <a:latin typeface="Helvetica" pitchFamily="2" charset="0"/>
              </a:defRPr>
            </a:lvl4pPr>
            <a:lvl5pPr>
              <a:defRPr>
                <a:latin typeface="Helvetica" pitchFamily="2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073808-6BF5-FC46-9D49-87112F6284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elvetica" pitchFamily="2" charset="0"/>
              </a:defRPr>
            </a:lvl1pPr>
          </a:lstStyle>
          <a:p>
            <a:fld id="{59D55516-23F1-6C40-9B72-532CB0C0AB77}" type="datetime1">
              <a:rPr lang="en-HK" smtClean="0"/>
              <a:pPr/>
              <a:t>24/11/2018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C778B0-2B4F-C049-8770-B8DBBAE373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4840B7-415A-BB42-AB2E-911A11EA5F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elvetica" pitchFamily="2" charset="0"/>
              </a:defRPr>
            </a:lvl1pPr>
          </a:lstStyle>
          <a:p>
            <a:fld id="{D9D28001-528A-454D-82EA-F0CAB601FE9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0067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285A3A-ECE7-764F-8E68-F09E18DD3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A3722B-9B8A-A74D-8A81-2D61CDFB69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D4730B-5D89-F344-8CDA-9DC2E3E9EA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B02B1-951D-334F-AC4D-18F9956E8D24}" type="datetime1">
              <a:rPr lang="en-HK" smtClean="0"/>
              <a:t>24/11/2018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F27BF1-BDDE-1F4C-8B6C-224FBF63D2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B11B59-F083-CF46-BCCF-B90B0DB2E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28001-528A-454D-82EA-F0CAB601FE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9392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5D0A6B-946B-6A44-BDD6-84BDA2B42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BEA56E-AC15-C942-B3B1-8A2676C61D8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3712B5-A38F-D246-B275-27B534E4A6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2E8AE5-66DD-2848-BC28-491386C8D8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1842B-1E4F-A04A-8007-FCB1B59B59CE}" type="datetime1">
              <a:rPr lang="en-HK" smtClean="0"/>
              <a:t>24/11/2018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C9B9D5-D31B-F744-8DBB-E6A1D53474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BC1BCA-59F2-0A4C-93AA-073AE62D1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28001-528A-454D-82EA-F0CAB601FE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1364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0C423F-8F63-3846-8259-56402DBBD6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C19C5A-035F-9E41-90C7-F05C0F828F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4FC254-16CA-6741-B295-E04A349159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CBE339C-F6C7-FB4A-9D68-89BFE7059E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CF61809-CD62-4744-AB24-69BE789E1B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6A40584-876D-CE47-93BB-BE5D9FB56B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52FD1-ED04-C949-89DA-E54BE9413F22}" type="datetime1">
              <a:rPr lang="en-HK" smtClean="0"/>
              <a:t>24/11/2018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98A3221-CC46-AC43-8D12-C8AD313AF0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D358BD6-E749-8F4A-8F1A-CF100F0FA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28001-528A-454D-82EA-F0CAB601FE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3901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952F0-9695-924F-8DBB-00B3C6A5A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6617A37-BC09-6F4E-B0BB-B639274F89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34002-43AE-7E45-933C-70EA532E27BE}" type="datetime1">
              <a:rPr lang="en-HK" smtClean="0"/>
              <a:t>24/11/2018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205ACC-F974-4C43-915E-E927FC2F05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648FAD-BE1E-2C45-B3A2-8F91F029D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28001-528A-454D-82EA-F0CAB601FE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4071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7BBB033-69CE-EA41-AF5C-BF83DDCB76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83322-7FD9-924C-A797-B0FBB3D49165}" type="datetime1">
              <a:rPr lang="en-HK" smtClean="0"/>
              <a:t>24/11/2018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C2BEC3E-F8B1-F248-911D-5C2F3DB036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D2125D-0AC3-D941-9B2D-292DC2206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28001-528A-454D-82EA-F0CAB601FE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6638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EC2AAB-70ED-B141-9B54-1B66470737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DC4B4D-C475-864B-A541-3B92D3240A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EC86E3-3590-8E4A-9482-238922738E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F896C7-E9D2-A144-B897-75EA131425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04427B-2F24-624A-B46E-62F316B11558}" type="datetime1">
              <a:rPr lang="en-HK" smtClean="0"/>
              <a:t>24/11/2018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487535-6314-C44B-A96B-9B8A047B3C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A49B06-22C6-604F-9FA3-7F5AE4BC67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28001-528A-454D-82EA-F0CAB601FE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2216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A5906-7593-2E42-BC47-816CF4E96C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8C7B5FC-A4BC-C242-B2E5-DC262FEEF5C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014372-33B3-574F-B41C-20D5F3C1D3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A2EE13-633E-6849-B5F6-4F67EFD40C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50DD8-8F03-7B47-86A4-8E40EBCB084F}" type="datetime1">
              <a:rPr lang="en-HK" smtClean="0"/>
              <a:t>24/11/2018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267AC4-AFBA-1C43-9D02-E8A64329ED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71E18A-ED39-A94E-9A5F-B746291C13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28001-528A-454D-82EA-F0CAB601FE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8344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88D9E1B-9A5A-FD46-B7F5-E2AF27AA3F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795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E19B51-486F-7042-944C-CD52181B31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452282"/>
            <a:ext cx="10515600" cy="47246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002A8D-F877-CE46-BE38-63DE412B53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Helvetica" pitchFamily="2" charset="0"/>
              </a:defRPr>
            </a:lvl1pPr>
          </a:lstStyle>
          <a:p>
            <a:fld id="{2E0C4F99-9A63-9641-8D72-6044FA602048}" type="datetime1">
              <a:rPr lang="en-HK" smtClean="0"/>
              <a:pPr/>
              <a:t>24/11/2018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4D3A44-CC32-2741-A126-F4F5F5C17C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8B9D47-AD28-C64A-B16F-40D30E3D91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Helvetica" pitchFamily="2" charset="0"/>
              </a:defRPr>
            </a:lvl1pPr>
          </a:lstStyle>
          <a:p>
            <a:fld id="{D9D28001-528A-454D-82EA-F0CAB601FE9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818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rgbClr val="002060"/>
          </a:solidFill>
          <a:latin typeface="Helvetica" pitchFamily="2" charset="0"/>
          <a:ea typeface="Microsoft YaHei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Helvetica" pitchFamily="2" charset="0"/>
          <a:ea typeface="Microsoft YaHei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Helvetica" pitchFamily="2" charset="0"/>
          <a:ea typeface="Microsoft YaHei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lvetica" pitchFamily="2" charset="0"/>
          <a:ea typeface="Microsoft YaHei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Helvetica" pitchFamily="2" charset="0"/>
          <a:ea typeface="Microsoft YaHei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Helvetica" pitchFamily="2" charset="0"/>
          <a:ea typeface="Microsoft YaHei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mailto:lweiae@cse.ust.hk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home.cse.ust.hk/~lweiae/" TargetMode="External"/><Relationship Id="rId2" Type="http://schemas.openxmlformats.org/officeDocument/2006/relationships/hyperlink" Target="http://sccpu2.cse.ust.hk/castle/index.htm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hyperlink" Target="http://sccpu2.cse.ust.hk/ficfinder/index.html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5.e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D5621-BF02-034E-8657-5917E6ECF8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>
            <a:normAutofit/>
          </a:bodyPr>
          <a:lstStyle/>
          <a:p>
            <a:r>
              <a:rPr lang="en-US" altLang="zh-CN" sz="3600" b="1" dirty="0">
                <a:solidFill>
                  <a:srgbClr val="00206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Taming</a:t>
            </a:r>
            <a:r>
              <a:rPr lang="zh-CN" altLang="en-US" sz="3600" b="1" dirty="0">
                <a:solidFill>
                  <a:srgbClr val="00206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3600" b="1" dirty="0">
                <a:solidFill>
                  <a:srgbClr val="00206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Fragmentation-Induced</a:t>
            </a:r>
            <a:r>
              <a:rPr lang="zh-CN" altLang="en-US" sz="3600" b="1" dirty="0">
                <a:solidFill>
                  <a:srgbClr val="00206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3600" b="1" dirty="0">
                <a:solidFill>
                  <a:srgbClr val="00206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Compatibility</a:t>
            </a:r>
            <a:r>
              <a:rPr lang="zh-CN" altLang="en-US" sz="3600" b="1" dirty="0">
                <a:solidFill>
                  <a:srgbClr val="00206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3600" b="1" dirty="0">
                <a:solidFill>
                  <a:srgbClr val="00206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Issues</a:t>
            </a:r>
            <a:r>
              <a:rPr lang="zh-CN" altLang="en-US" sz="3600" b="1" dirty="0">
                <a:solidFill>
                  <a:srgbClr val="00206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3600" b="1" dirty="0">
                <a:solidFill>
                  <a:srgbClr val="00206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in</a:t>
            </a:r>
            <a:r>
              <a:rPr lang="zh-CN" altLang="en-US" sz="3600" b="1" dirty="0">
                <a:solidFill>
                  <a:srgbClr val="00206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3600" b="1" dirty="0">
                <a:solidFill>
                  <a:srgbClr val="00206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Android</a:t>
            </a:r>
            <a:r>
              <a:rPr lang="zh-CN" altLang="en-US" sz="3600" b="1" dirty="0">
                <a:solidFill>
                  <a:srgbClr val="00206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3600" b="1" dirty="0">
                <a:solidFill>
                  <a:srgbClr val="00206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Apps</a:t>
            </a:r>
            <a:endParaRPr lang="en-US" sz="3600" b="1" dirty="0">
              <a:solidFill>
                <a:srgbClr val="00206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39EC74-4180-B24F-B527-3AF031B7B7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90736"/>
            <a:ext cx="9144000" cy="1744580"/>
          </a:xfrm>
        </p:spPr>
        <p:txBody>
          <a:bodyPr>
            <a:normAutofit/>
          </a:bodyPr>
          <a:lstStyle/>
          <a:p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Lili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Wei</a:t>
            </a:r>
          </a:p>
          <a:p>
            <a:r>
              <a:rPr lang="en-US" altLang="zh-CN" i="1" dirty="0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The</a:t>
            </a:r>
            <a:r>
              <a:rPr lang="zh-CN" altLang="en-US" i="1" dirty="0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i="1" dirty="0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Hong</a:t>
            </a:r>
            <a:r>
              <a:rPr lang="zh-CN" altLang="en-US" i="1" dirty="0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i="1" dirty="0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Kong</a:t>
            </a:r>
            <a:r>
              <a:rPr lang="zh-CN" altLang="en-US" i="1" dirty="0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i="1" dirty="0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University</a:t>
            </a:r>
            <a:r>
              <a:rPr lang="zh-CN" altLang="en-US" i="1" dirty="0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i="1" dirty="0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of</a:t>
            </a:r>
            <a:r>
              <a:rPr lang="zh-CN" altLang="en-US" i="1" dirty="0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i="1" dirty="0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Science</a:t>
            </a:r>
            <a:r>
              <a:rPr lang="zh-CN" altLang="en-US" i="1" dirty="0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i="1" dirty="0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and</a:t>
            </a:r>
            <a:r>
              <a:rPr lang="zh-CN" altLang="en-US" i="1" dirty="0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i="1" dirty="0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Technology</a:t>
            </a:r>
          </a:p>
          <a:p>
            <a:r>
              <a:rPr lang="en-US" altLang="zh-CN" i="1" dirty="0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2018-11-24</a:t>
            </a:r>
            <a:endParaRPr lang="en-US" i="1" dirty="0">
              <a:solidFill>
                <a:schemeClr val="bg2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AF9524-99F7-0548-8E63-0F86C4345F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537" y="44449"/>
            <a:ext cx="7055431" cy="107791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740806-454E-354A-8502-25E0E77A01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28001-528A-454D-82EA-F0CAB601FE9B}" type="slidenum">
              <a:rPr lang="en-US" smtClean="0"/>
              <a:t>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831D29-3853-1D49-8C97-CEC472AC69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537" y="5903673"/>
            <a:ext cx="1806575" cy="641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6236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379D0-AB08-F24F-ADFA-FE88177AC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Compatibility Issues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3924B9-90FD-6547-B3F8-0FE2EB6386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HK" dirty="0"/>
              <a:t>RQ1: Issue type and root cause</a:t>
            </a:r>
          </a:p>
          <a:p>
            <a:r>
              <a:rPr lang="en-HK" dirty="0"/>
              <a:t>RQ2: Issue-triggering context</a:t>
            </a:r>
          </a:p>
          <a:p>
            <a:r>
              <a:rPr lang="en-HK" dirty="0"/>
              <a:t>RQ3: Issue consequence</a:t>
            </a:r>
          </a:p>
          <a:p>
            <a:r>
              <a:rPr lang="en-HK" dirty="0"/>
              <a:t>RQ4: Issue testing</a:t>
            </a:r>
          </a:p>
          <a:p>
            <a:r>
              <a:rPr lang="en-HK" dirty="0"/>
              <a:t>RQ5: Issue diagnosis and fixing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3BA2BA-3F05-5247-8994-33618427E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28001-528A-454D-82EA-F0CAB601FE9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80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8" presetClass="emph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D0DB3-1E6B-424D-88D4-330D7793E3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Issue</a:t>
            </a:r>
            <a:r>
              <a:rPr lang="zh-CN" altLang="en-US" dirty="0"/>
              <a:t> </a:t>
            </a:r>
            <a:r>
              <a:rPr lang="en-US" altLang="zh-CN" dirty="0"/>
              <a:t>Type</a:t>
            </a:r>
            <a:r>
              <a:rPr lang="zh-CN" altLang="en-US" dirty="0"/>
              <a:t> </a:t>
            </a:r>
            <a:r>
              <a:rPr lang="en-US" altLang="zh-CN" dirty="0"/>
              <a:t>&amp;</a:t>
            </a:r>
            <a:r>
              <a:rPr lang="zh-CN" altLang="en-US" dirty="0"/>
              <a:t> </a:t>
            </a:r>
            <a:r>
              <a:rPr lang="en-US" altLang="zh-CN" dirty="0"/>
              <a:t>Root</a:t>
            </a:r>
            <a:r>
              <a:rPr lang="zh-CN" altLang="en-US" dirty="0"/>
              <a:t> </a:t>
            </a:r>
            <a:r>
              <a:rPr lang="en-US" altLang="zh-CN" dirty="0"/>
              <a:t>Causes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1494AB-8046-D44B-8B55-20D4B4228E89}"/>
              </a:ext>
            </a:extLst>
          </p:cNvPr>
          <p:cNvSpPr txBox="1"/>
          <p:nvPr/>
        </p:nvSpPr>
        <p:spPr>
          <a:xfrm>
            <a:off x="7779931" y="4815235"/>
            <a:ext cx="390023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200" b="1" dirty="0">
                <a:solidFill>
                  <a:srgbClr val="4472C4"/>
                </a:solidFill>
                <a:latin typeface="Helvetica" pitchFamily="2" charset="0"/>
                <a:ea typeface="Microsoft YaHei" panose="020B0503020204020204" pitchFamily="34" charset="-122"/>
              </a:rPr>
              <a:t>Device-specific</a:t>
            </a:r>
            <a:r>
              <a:rPr lang="zh-CN" altLang="en-US" sz="2200" b="1" dirty="0">
                <a:solidFill>
                  <a:srgbClr val="4472C4"/>
                </a:solidFill>
                <a:latin typeface="Helvetica" pitchFamily="2" charset="0"/>
                <a:ea typeface="Microsoft YaHei" panose="020B0503020204020204" pitchFamily="34" charset="-122"/>
              </a:rPr>
              <a:t> </a:t>
            </a:r>
            <a:r>
              <a:rPr lang="en-US" altLang="zh-CN" sz="2200" b="1" dirty="0">
                <a:solidFill>
                  <a:srgbClr val="4472C4"/>
                </a:solidFill>
                <a:latin typeface="Helvetica" pitchFamily="2" charset="0"/>
                <a:ea typeface="Microsoft YaHei" panose="020B0503020204020204" pitchFamily="34" charset="-122"/>
              </a:rPr>
              <a:t>issues</a:t>
            </a:r>
          </a:p>
          <a:p>
            <a:r>
              <a:rPr lang="en-US" altLang="zh-CN" sz="2200" dirty="0">
                <a:solidFill>
                  <a:srgbClr val="4472C4"/>
                </a:solidFill>
                <a:latin typeface="Helvetica" pitchFamily="2" charset="0"/>
                <a:ea typeface="Microsoft YaHei" panose="020B0503020204020204" pitchFamily="34" charset="-122"/>
              </a:rPr>
              <a:t>Can</a:t>
            </a:r>
            <a:r>
              <a:rPr lang="zh-CN" altLang="en-US" sz="2200" dirty="0">
                <a:solidFill>
                  <a:srgbClr val="4472C4"/>
                </a:solidFill>
                <a:latin typeface="Helvetica" pitchFamily="2" charset="0"/>
                <a:ea typeface="Microsoft YaHei" panose="020B0503020204020204" pitchFamily="34" charset="-122"/>
              </a:rPr>
              <a:t> </a:t>
            </a:r>
            <a:r>
              <a:rPr lang="en-US" altLang="zh-CN" sz="2200" dirty="0">
                <a:solidFill>
                  <a:srgbClr val="4472C4"/>
                </a:solidFill>
                <a:latin typeface="Helvetica" pitchFamily="2" charset="0"/>
                <a:ea typeface="Microsoft YaHei" panose="020B0503020204020204" pitchFamily="34" charset="-122"/>
              </a:rPr>
              <a:t>only</a:t>
            </a:r>
            <a:r>
              <a:rPr lang="zh-CN" altLang="en-US" sz="2200" dirty="0">
                <a:solidFill>
                  <a:srgbClr val="4472C4"/>
                </a:solidFill>
                <a:latin typeface="Helvetica" pitchFamily="2" charset="0"/>
                <a:ea typeface="Microsoft YaHei" panose="020B0503020204020204" pitchFamily="34" charset="-122"/>
              </a:rPr>
              <a:t> </a:t>
            </a:r>
            <a:r>
              <a:rPr lang="en-US" altLang="zh-CN" sz="2200" dirty="0">
                <a:solidFill>
                  <a:srgbClr val="4472C4"/>
                </a:solidFill>
                <a:latin typeface="Helvetica" pitchFamily="2" charset="0"/>
                <a:ea typeface="Microsoft YaHei" panose="020B0503020204020204" pitchFamily="34" charset="-122"/>
              </a:rPr>
              <a:t>be</a:t>
            </a:r>
            <a:r>
              <a:rPr lang="zh-CN" altLang="en-US" sz="2200" dirty="0">
                <a:solidFill>
                  <a:srgbClr val="4472C4"/>
                </a:solidFill>
                <a:latin typeface="Helvetica" pitchFamily="2" charset="0"/>
                <a:ea typeface="Microsoft YaHei" panose="020B0503020204020204" pitchFamily="34" charset="-122"/>
              </a:rPr>
              <a:t> </a:t>
            </a:r>
            <a:r>
              <a:rPr lang="en-US" altLang="zh-CN" sz="2200" dirty="0">
                <a:solidFill>
                  <a:srgbClr val="4472C4"/>
                </a:solidFill>
                <a:latin typeface="Helvetica" pitchFamily="2" charset="0"/>
                <a:ea typeface="Microsoft YaHei" panose="020B0503020204020204" pitchFamily="34" charset="-122"/>
              </a:rPr>
              <a:t>triggered</a:t>
            </a:r>
            <a:r>
              <a:rPr lang="zh-CN" altLang="en-US" sz="2200" dirty="0">
                <a:solidFill>
                  <a:srgbClr val="4472C4"/>
                </a:solidFill>
                <a:latin typeface="Helvetica" pitchFamily="2" charset="0"/>
                <a:ea typeface="Microsoft YaHei" panose="020B0503020204020204" pitchFamily="34" charset="-122"/>
              </a:rPr>
              <a:t> </a:t>
            </a:r>
            <a:r>
              <a:rPr lang="en-US" altLang="zh-CN" sz="2200" dirty="0">
                <a:solidFill>
                  <a:srgbClr val="4472C4"/>
                </a:solidFill>
                <a:latin typeface="Helvetica" pitchFamily="2" charset="0"/>
                <a:ea typeface="Microsoft YaHei" panose="020B0503020204020204" pitchFamily="34" charset="-122"/>
              </a:rPr>
              <a:t>on</a:t>
            </a:r>
            <a:r>
              <a:rPr lang="zh-CN" altLang="en-US" sz="2200" dirty="0">
                <a:solidFill>
                  <a:srgbClr val="4472C4"/>
                </a:solidFill>
                <a:latin typeface="Helvetica" pitchFamily="2" charset="0"/>
                <a:ea typeface="Microsoft YaHei" panose="020B0503020204020204" pitchFamily="34" charset="-122"/>
              </a:rPr>
              <a:t> </a:t>
            </a:r>
            <a:r>
              <a:rPr lang="en-US" altLang="zh-CN" sz="2200" dirty="0">
                <a:solidFill>
                  <a:srgbClr val="4472C4"/>
                </a:solidFill>
                <a:latin typeface="Helvetica" pitchFamily="2" charset="0"/>
                <a:ea typeface="Microsoft YaHei" panose="020B0503020204020204" pitchFamily="34" charset="-122"/>
              </a:rPr>
              <a:t>specific</a:t>
            </a:r>
            <a:r>
              <a:rPr lang="zh-CN" altLang="en-US" sz="2200" dirty="0">
                <a:solidFill>
                  <a:srgbClr val="4472C4"/>
                </a:solidFill>
                <a:latin typeface="Helvetica" pitchFamily="2" charset="0"/>
                <a:ea typeface="Microsoft YaHei" panose="020B0503020204020204" pitchFamily="34" charset="-122"/>
              </a:rPr>
              <a:t> </a:t>
            </a:r>
            <a:r>
              <a:rPr lang="en-US" altLang="zh-CN" sz="2200" dirty="0">
                <a:solidFill>
                  <a:srgbClr val="4472C4"/>
                </a:solidFill>
                <a:latin typeface="Helvetica" pitchFamily="2" charset="0"/>
                <a:ea typeface="Microsoft YaHei" panose="020B0503020204020204" pitchFamily="34" charset="-122"/>
              </a:rPr>
              <a:t>device</a:t>
            </a:r>
            <a:r>
              <a:rPr lang="zh-CN" altLang="en-US" sz="2200" dirty="0">
                <a:solidFill>
                  <a:srgbClr val="4472C4"/>
                </a:solidFill>
                <a:latin typeface="Helvetica" pitchFamily="2" charset="0"/>
                <a:ea typeface="Microsoft YaHei" panose="020B0503020204020204" pitchFamily="34" charset="-122"/>
              </a:rPr>
              <a:t> </a:t>
            </a:r>
            <a:r>
              <a:rPr lang="en-US" altLang="zh-CN" sz="2200" dirty="0">
                <a:solidFill>
                  <a:srgbClr val="4472C4"/>
                </a:solidFill>
                <a:latin typeface="Helvetica" pitchFamily="2" charset="0"/>
                <a:ea typeface="Microsoft YaHei" panose="020B0503020204020204" pitchFamily="34" charset="-122"/>
              </a:rPr>
              <a:t>models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C8A6B9-F8B4-964E-9618-3D8AD967F2B3}"/>
              </a:ext>
            </a:extLst>
          </p:cNvPr>
          <p:cNvSpPr txBox="1"/>
          <p:nvPr/>
        </p:nvSpPr>
        <p:spPr>
          <a:xfrm>
            <a:off x="838200" y="4815235"/>
            <a:ext cx="455863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200" b="1" dirty="0">
                <a:solidFill>
                  <a:srgbClr val="ED7C31"/>
                </a:solidFill>
                <a:latin typeface="Helvetica" pitchFamily="2" charset="0"/>
                <a:ea typeface="Microsoft YaHei" panose="020B0503020204020204" pitchFamily="34" charset="-122"/>
              </a:rPr>
              <a:t>Non-device-specific</a:t>
            </a:r>
            <a:r>
              <a:rPr lang="zh-CN" altLang="en-US" sz="2200" b="1" dirty="0">
                <a:solidFill>
                  <a:srgbClr val="ED7C31"/>
                </a:solidFill>
                <a:latin typeface="Helvetica" pitchFamily="2" charset="0"/>
                <a:ea typeface="Microsoft YaHei" panose="020B0503020204020204" pitchFamily="34" charset="-122"/>
              </a:rPr>
              <a:t> </a:t>
            </a:r>
            <a:r>
              <a:rPr lang="en-US" altLang="zh-CN" sz="2200" b="1" dirty="0">
                <a:solidFill>
                  <a:srgbClr val="ED7C31"/>
                </a:solidFill>
                <a:latin typeface="Helvetica" pitchFamily="2" charset="0"/>
                <a:ea typeface="Microsoft YaHei" panose="020B0503020204020204" pitchFamily="34" charset="-122"/>
              </a:rPr>
              <a:t>issues</a:t>
            </a:r>
          </a:p>
          <a:p>
            <a:r>
              <a:rPr lang="en-US" altLang="zh-CN" sz="2200" dirty="0">
                <a:solidFill>
                  <a:srgbClr val="ED7C31"/>
                </a:solidFill>
                <a:latin typeface="Helvetica" pitchFamily="2" charset="0"/>
                <a:ea typeface="Microsoft YaHei" panose="020B0503020204020204" pitchFamily="34" charset="-122"/>
              </a:rPr>
              <a:t>Can</a:t>
            </a:r>
            <a:r>
              <a:rPr lang="zh-CN" altLang="en-US" sz="2200" dirty="0">
                <a:solidFill>
                  <a:srgbClr val="ED7C31"/>
                </a:solidFill>
                <a:latin typeface="Helvetica" pitchFamily="2" charset="0"/>
                <a:ea typeface="Microsoft YaHei" panose="020B0503020204020204" pitchFamily="34" charset="-122"/>
              </a:rPr>
              <a:t> </a:t>
            </a:r>
            <a:r>
              <a:rPr lang="en-US" altLang="zh-CN" sz="2200" dirty="0">
                <a:solidFill>
                  <a:srgbClr val="ED7C31"/>
                </a:solidFill>
                <a:latin typeface="Helvetica" pitchFamily="2" charset="0"/>
                <a:ea typeface="Microsoft YaHei" panose="020B0503020204020204" pitchFamily="34" charset="-122"/>
              </a:rPr>
              <a:t>be</a:t>
            </a:r>
            <a:r>
              <a:rPr lang="zh-CN" altLang="en-US" sz="2200" dirty="0">
                <a:solidFill>
                  <a:srgbClr val="ED7C31"/>
                </a:solidFill>
                <a:latin typeface="Helvetica" pitchFamily="2" charset="0"/>
                <a:ea typeface="Microsoft YaHei" panose="020B0503020204020204" pitchFamily="34" charset="-122"/>
              </a:rPr>
              <a:t> </a:t>
            </a:r>
            <a:r>
              <a:rPr lang="en-US" altLang="zh-CN" sz="2200" dirty="0">
                <a:solidFill>
                  <a:srgbClr val="ED7C31"/>
                </a:solidFill>
                <a:latin typeface="Helvetica" pitchFamily="2" charset="0"/>
                <a:ea typeface="Microsoft YaHei" panose="020B0503020204020204" pitchFamily="34" charset="-122"/>
              </a:rPr>
              <a:t>triggered</a:t>
            </a:r>
            <a:r>
              <a:rPr lang="zh-CN" altLang="en-US" sz="2200" dirty="0">
                <a:solidFill>
                  <a:srgbClr val="ED7C31"/>
                </a:solidFill>
                <a:latin typeface="Helvetica" pitchFamily="2" charset="0"/>
                <a:ea typeface="Microsoft YaHei" panose="020B0503020204020204" pitchFamily="34" charset="-122"/>
              </a:rPr>
              <a:t> </a:t>
            </a:r>
            <a:r>
              <a:rPr lang="en-US" altLang="zh-CN" sz="2200" dirty="0">
                <a:solidFill>
                  <a:srgbClr val="ED7C31"/>
                </a:solidFill>
                <a:latin typeface="Helvetica" pitchFamily="2" charset="0"/>
                <a:ea typeface="Microsoft YaHei" panose="020B0503020204020204" pitchFamily="34" charset="-122"/>
              </a:rPr>
              <a:t>under</a:t>
            </a:r>
            <a:r>
              <a:rPr lang="zh-CN" altLang="en-US" sz="2200" dirty="0">
                <a:solidFill>
                  <a:srgbClr val="ED7C31"/>
                </a:solidFill>
                <a:latin typeface="Helvetica" pitchFamily="2" charset="0"/>
                <a:ea typeface="Microsoft YaHei" panose="020B0503020204020204" pitchFamily="34" charset="-122"/>
              </a:rPr>
              <a:t> </a:t>
            </a:r>
            <a:r>
              <a:rPr lang="en-US" altLang="zh-CN" sz="2200" dirty="0">
                <a:solidFill>
                  <a:srgbClr val="ED7C31"/>
                </a:solidFill>
                <a:latin typeface="Helvetica" pitchFamily="2" charset="0"/>
                <a:ea typeface="Microsoft YaHei" panose="020B0503020204020204" pitchFamily="34" charset="-122"/>
              </a:rPr>
              <a:t>certain</a:t>
            </a:r>
            <a:r>
              <a:rPr lang="zh-CN" altLang="en-US" sz="2200" dirty="0">
                <a:solidFill>
                  <a:srgbClr val="ED7C31"/>
                </a:solidFill>
                <a:latin typeface="Helvetica" pitchFamily="2" charset="0"/>
                <a:ea typeface="Microsoft YaHei" panose="020B0503020204020204" pitchFamily="34" charset="-122"/>
              </a:rPr>
              <a:t> </a:t>
            </a:r>
            <a:r>
              <a:rPr lang="en-US" altLang="zh-CN" sz="2200" dirty="0">
                <a:solidFill>
                  <a:srgbClr val="ED7C31"/>
                </a:solidFill>
                <a:latin typeface="Helvetica" pitchFamily="2" charset="0"/>
                <a:ea typeface="Microsoft YaHei" panose="020B0503020204020204" pitchFamily="34" charset="-122"/>
              </a:rPr>
              <a:t>API</a:t>
            </a:r>
            <a:r>
              <a:rPr lang="zh-CN" altLang="en-US" sz="2200" dirty="0">
                <a:solidFill>
                  <a:srgbClr val="ED7C31"/>
                </a:solidFill>
                <a:latin typeface="Helvetica" pitchFamily="2" charset="0"/>
                <a:ea typeface="Microsoft YaHei" panose="020B0503020204020204" pitchFamily="34" charset="-122"/>
              </a:rPr>
              <a:t> </a:t>
            </a:r>
            <a:r>
              <a:rPr lang="en-US" altLang="zh-CN" sz="2200" dirty="0">
                <a:solidFill>
                  <a:srgbClr val="ED7C31"/>
                </a:solidFill>
                <a:latin typeface="Helvetica" pitchFamily="2" charset="0"/>
                <a:ea typeface="Microsoft YaHei" panose="020B0503020204020204" pitchFamily="34" charset="-122"/>
              </a:rPr>
              <a:t>level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E075B83-A0EF-A84E-B73C-B9A5860AA8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28001-528A-454D-82EA-F0CAB601FE9B}" type="slidenum">
              <a:rPr lang="en-US" smtClean="0"/>
              <a:t>11</a:t>
            </a:fld>
            <a:endParaRPr lang="en-US"/>
          </a:p>
        </p:txBody>
      </p:sp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0C02749A-9258-4940-B06F-ED0A788F7FF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83527031"/>
              </p:ext>
            </p:extLst>
          </p:nvPr>
        </p:nvGraphicFramePr>
        <p:xfrm>
          <a:off x="3886200" y="1344706"/>
          <a:ext cx="4724400" cy="386662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584000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8E081F-2481-5744-97F7-63185B670D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Root</a:t>
            </a:r>
            <a:r>
              <a:rPr lang="zh-CN" altLang="en-US" dirty="0"/>
              <a:t> </a:t>
            </a:r>
            <a:r>
              <a:rPr lang="en-US" altLang="zh-CN" dirty="0"/>
              <a:t>Causes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dirty="0"/>
              <a:t>De</a:t>
            </a:r>
            <a:r>
              <a:rPr lang="en-US" altLang="zh-CN" dirty="0"/>
              <a:t>vice-Specific</a:t>
            </a:r>
            <a:r>
              <a:rPr lang="zh-CN" altLang="en-US" dirty="0"/>
              <a:t> </a:t>
            </a:r>
            <a:r>
              <a:rPr lang="en-US" altLang="zh-CN" dirty="0"/>
              <a:t>Issues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BBF423-16A2-2947-86EA-04837B2D0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28001-528A-454D-82EA-F0CAB601FE9B}" type="slidenum">
              <a:rPr lang="en-US" smtClean="0"/>
              <a:t>12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B5EAFB-6FBF-8D43-B563-BA00EED9E0C5}"/>
              </a:ext>
            </a:extLst>
          </p:cNvPr>
          <p:cNvSpPr txBox="1"/>
          <p:nvPr/>
        </p:nvSpPr>
        <p:spPr>
          <a:xfrm>
            <a:off x="7890051" y="2642288"/>
            <a:ext cx="22469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accent5"/>
                </a:solidFill>
              </a:rPr>
              <a:t>Driver</a:t>
            </a:r>
          </a:p>
          <a:p>
            <a:pPr algn="ctr"/>
            <a:r>
              <a:rPr lang="en-US" altLang="zh-CN" sz="2400" b="1" dirty="0">
                <a:solidFill>
                  <a:schemeClr val="accent5"/>
                </a:solidFill>
              </a:rPr>
              <a:t>Implementation</a:t>
            </a:r>
            <a:endParaRPr lang="en-US" sz="2400" b="1" dirty="0">
              <a:solidFill>
                <a:schemeClr val="accent5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8BA6E0-4A34-AA41-B4C9-2F3C31D0BF24}"/>
              </a:ext>
            </a:extLst>
          </p:cNvPr>
          <p:cNvSpPr txBox="1"/>
          <p:nvPr/>
        </p:nvSpPr>
        <p:spPr>
          <a:xfrm>
            <a:off x="7625863" y="4050138"/>
            <a:ext cx="32325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>
                    <a:lumMod val="50000"/>
                  </a:schemeClr>
                </a:solidFill>
              </a:rPr>
              <a:t>OS Customization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D05EFD-D421-C443-8D95-79A6144D8513}"/>
              </a:ext>
            </a:extLst>
          </p:cNvPr>
          <p:cNvSpPr txBox="1"/>
          <p:nvPr/>
        </p:nvSpPr>
        <p:spPr>
          <a:xfrm>
            <a:off x="7746370" y="4910244"/>
            <a:ext cx="29915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rgbClr val="FFC000"/>
                </a:solidFill>
                <a:latin typeface="Helvetica" charset="0"/>
                <a:ea typeface="Helvetica" charset="0"/>
                <a:cs typeface="Helvetica" charset="0"/>
              </a:rPr>
              <a:t>Hardware Composition</a:t>
            </a:r>
          </a:p>
        </p:txBody>
      </p:sp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A346DF2C-8DED-EA43-BA92-9DE6249265D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37980977"/>
              </p:ext>
            </p:extLst>
          </p:nvPr>
        </p:nvGraphicFramePr>
        <p:xfrm>
          <a:off x="1359752" y="1344706"/>
          <a:ext cx="6412771" cy="50881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1291631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E0829-5402-9441-9C1E-C2ECDF7BF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Root</a:t>
            </a:r>
            <a:r>
              <a:rPr lang="zh-CN" altLang="en-US" dirty="0"/>
              <a:t> </a:t>
            </a:r>
            <a:r>
              <a:rPr lang="en-US" altLang="zh-CN" dirty="0"/>
              <a:t>Causes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Non-Device-Specific</a:t>
            </a:r>
            <a:r>
              <a:rPr lang="zh-CN" altLang="en-US" dirty="0"/>
              <a:t> </a:t>
            </a:r>
            <a:r>
              <a:rPr lang="en-US" altLang="zh-CN" dirty="0"/>
              <a:t>Issues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B24959-11F1-074D-8A24-6DECCEAD8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28001-528A-454D-82EA-F0CAB601FE9B}" type="slidenum">
              <a:rPr lang="en-US" smtClean="0"/>
              <a:t>13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0DC0D4-EF29-5A44-949C-F29ABB261C9E}"/>
              </a:ext>
            </a:extLst>
          </p:cNvPr>
          <p:cNvSpPr txBox="1"/>
          <p:nvPr/>
        </p:nvSpPr>
        <p:spPr>
          <a:xfrm>
            <a:off x="8124412" y="2967335"/>
            <a:ext cx="21820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accent4"/>
                </a:solidFill>
                <a:latin typeface="Helvetica" charset="0"/>
                <a:ea typeface="Helvetica" charset="0"/>
                <a:cs typeface="Helvetica" charset="0"/>
              </a:rPr>
              <a:t>API</a:t>
            </a:r>
            <a:r>
              <a:rPr lang="zh-CN" altLang="en-US" sz="2400" b="1" dirty="0">
                <a:solidFill>
                  <a:schemeClr val="accent4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altLang="zh-CN" sz="2400" b="1" dirty="0">
                <a:solidFill>
                  <a:schemeClr val="accent4"/>
                </a:solidFill>
                <a:latin typeface="Helvetica" charset="0"/>
                <a:ea typeface="Helvetica" charset="0"/>
                <a:cs typeface="Helvetica" charset="0"/>
              </a:rPr>
              <a:t>Evolution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A96B0E-1D60-3F48-8E1C-753D709A20F1}"/>
              </a:ext>
            </a:extLst>
          </p:cNvPr>
          <p:cNvSpPr txBox="1"/>
          <p:nvPr/>
        </p:nvSpPr>
        <p:spPr>
          <a:xfrm>
            <a:off x="8094515" y="4636130"/>
            <a:ext cx="22418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accent5"/>
                </a:solidFill>
                <a:latin typeface="Helvetica" charset="0"/>
                <a:ea typeface="Helvetica" charset="0"/>
                <a:cs typeface="Helvetica" charset="0"/>
              </a:rPr>
              <a:t>Original</a:t>
            </a:r>
            <a:r>
              <a:rPr lang="zh-CN" altLang="en-US" sz="2400" b="1" dirty="0">
                <a:solidFill>
                  <a:schemeClr val="accent5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altLang="zh-CN" sz="2400" b="1" dirty="0">
                <a:solidFill>
                  <a:schemeClr val="accent5"/>
                </a:solidFill>
                <a:latin typeface="Helvetica" charset="0"/>
                <a:ea typeface="Helvetica" charset="0"/>
                <a:cs typeface="Helvetica" charset="0"/>
              </a:rPr>
              <a:t>System</a:t>
            </a:r>
            <a:r>
              <a:rPr lang="zh-CN" altLang="en-US" sz="2400" b="1" dirty="0">
                <a:solidFill>
                  <a:schemeClr val="accent5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altLang="zh-CN" sz="2400" b="1" dirty="0">
                <a:solidFill>
                  <a:schemeClr val="accent5"/>
                </a:solidFill>
                <a:latin typeface="Helvetica" charset="0"/>
                <a:ea typeface="Helvetica" charset="0"/>
                <a:cs typeface="Helvetica" charset="0"/>
              </a:rPr>
              <a:t>Bug</a:t>
            </a:r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4AD1B9BB-9349-FB48-8988-6DE95615AB9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20085445"/>
              </p:ext>
            </p:extLst>
          </p:nvPr>
        </p:nvGraphicFramePr>
        <p:xfrm>
          <a:off x="1381130" y="1440292"/>
          <a:ext cx="6455068" cy="47096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8765801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59B3E-4B80-FB4B-A448-CD763F6DB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Issue Diagnosis &amp; Fixing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F0B885-0FEC-C942-A742-B789F086A7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Diagnosing compatibility issues is challenging</a:t>
            </a:r>
          </a:p>
          <a:p>
            <a:pPr lvl="1"/>
            <a:r>
              <a:rPr lang="en-US" dirty="0"/>
              <a:t>The search space for compatibility issues is huge (device model ☓ API level ☓ API)</a:t>
            </a:r>
          </a:p>
          <a:p>
            <a:pPr lvl="1"/>
            <a:r>
              <a:rPr lang="en-US" dirty="0"/>
              <a:t>The root causes of the compatibility issues are difficult to identify</a:t>
            </a:r>
          </a:p>
          <a:p>
            <a:r>
              <a:rPr lang="en-US" dirty="0"/>
              <a:t>Fixing compatibility issues</a:t>
            </a:r>
          </a:p>
          <a:p>
            <a:pPr lvl="1"/>
            <a:r>
              <a:rPr lang="en-US" dirty="0"/>
              <a:t>The patches are usually simple and demonstrate common patterns</a:t>
            </a:r>
          </a:p>
          <a:p>
            <a:pPr lvl="2"/>
            <a:r>
              <a:rPr lang="en-US" altLang="zh-CN" b="1" dirty="0"/>
              <a:t>Check</a:t>
            </a:r>
            <a:r>
              <a:rPr lang="zh-CN" altLang="en-US" b="1" dirty="0"/>
              <a:t> </a:t>
            </a:r>
            <a:r>
              <a:rPr lang="en-US" altLang="zh-CN" b="1" dirty="0"/>
              <a:t>device</a:t>
            </a:r>
            <a:r>
              <a:rPr lang="zh-CN" altLang="en-US" b="1" dirty="0"/>
              <a:t> </a:t>
            </a:r>
            <a:r>
              <a:rPr lang="en-US" altLang="zh-CN" b="1" dirty="0"/>
              <a:t>information</a:t>
            </a:r>
            <a:r>
              <a:rPr lang="zh-CN" altLang="en-US" b="1" dirty="0"/>
              <a:t> </a:t>
            </a:r>
            <a:r>
              <a:rPr lang="en-US" altLang="zh-CN" b="1" dirty="0"/>
              <a:t>(70%)</a:t>
            </a:r>
          </a:p>
          <a:p>
            <a:pPr lvl="2"/>
            <a:r>
              <a:rPr lang="en-US" altLang="zh-CN" dirty="0"/>
              <a:t>Check</a:t>
            </a:r>
            <a:r>
              <a:rPr lang="zh-CN" altLang="en-US" dirty="0"/>
              <a:t> </a:t>
            </a:r>
            <a:r>
              <a:rPr lang="en-US" altLang="zh-CN" dirty="0"/>
              <a:t>availability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software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hardware</a:t>
            </a:r>
            <a:r>
              <a:rPr lang="zh-CN" altLang="en-US" dirty="0"/>
              <a:t> </a:t>
            </a:r>
            <a:r>
              <a:rPr lang="en-US" altLang="zh-CN" dirty="0"/>
              <a:t>components</a:t>
            </a:r>
            <a:r>
              <a:rPr lang="zh-CN" altLang="en-US" dirty="0"/>
              <a:t> </a:t>
            </a:r>
            <a:r>
              <a:rPr lang="en-US" altLang="zh-CN" dirty="0"/>
              <a:t>(6.4%)</a:t>
            </a:r>
          </a:p>
          <a:p>
            <a:pPr lvl="2"/>
            <a:r>
              <a:rPr lang="en-US" altLang="zh-CN" dirty="0"/>
              <a:t>App-specific</a:t>
            </a:r>
            <a:r>
              <a:rPr lang="zh-CN" altLang="en-US" dirty="0"/>
              <a:t> </a:t>
            </a:r>
            <a:r>
              <a:rPr lang="en-US" altLang="zh-CN" dirty="0"/>
              <a:t>workarounds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DCC747-E3A7-3547-BF34-079315885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28001-528A-454D-82EA-F0CAB601FE9B}" type="slidenum">
              <a:rPr lang="en-US" smtClean="0"/>
              <a:t>14</a:t>
            </a:fld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8623EDB-7862-BE43-9789-732622A22737}"/>
              </a:ext>
            </a:extLst>
          </p:cNvPr>
          <p:cNvGrpSpPr/>
          <p:nvPr/>
        </p:nvGrpSpPr>
        <p:grpSpPr>
          <a:xfrm>
            <a:off x="1733112" y="4895547"/>
            <a:ext cx="8725776" cy="1020342"/>
            <a:chOff x="418224" y="3150215"/>
            <a:chExt cx="8725776" cy="1020342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708A9FB-25F7-BC4E-AF8C-EF695D1357C3}"/>
                </a:ext>
              </a:extLst>
            </p:cNvPr>
            <p:cNvSpPr/>
            <p:nvPr/>
          </p:nvSpPr>
          <p:spPr>
            <a:xfrm>
              <a:off x="418224" y="3832443"/>
              <a:ext cx="8229600" cy="27432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F57F0D2-0E8E-D844-B3FB-9265B8A8E4F5}"/>
                </a:ext>
              </a:extLst>
            </p:cNvPr>
            <p:cNvSpPr/>
            <p:nvPr/>
          </p:nvSpPr>
          <p:spPr>
            <a:xfrm>
              <a:off x="418224" y="3223367"/>
              <a:ext cx="8229600" cy="27432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A155BAB-3A3A-554E-A274-0A741C77F14A}"/>
                </a:ext>
              </a:extLst>
            </p:cNvPr>
            <p:cNvSpPr/>
            <p:nvPr/>
          </p:nvSpPr>
          <p:spPr>
            <a:xfrm>
              <a:off x="1211580" y="3154894"/>
              <a:ext cx="7932420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>
                  <a:solidFill>
                    <a:srgbClr val="011993"/>
                  </a:solidFill>
                  <a:latin typeface="Menlo" charset="0"/>
                  <a:ea typeface="Menlo" charset="0"/>
                  <a:cs typeface="Menlo" charset="0"/>
                </a:rPr>
                <a:t>if </a:t>
              </a:r>
              <a:r>
                <a:rPr lang="en-US" sz="2000" dirty="0">
                  <a:solidFill>
                    <a:srgbClr val="000000"/>
                  </a:solidFill>
                  <a:latin typeface="Menlo" charset="0"/>
                  <a:ea typeface="Menlo" charset="0"/>
                  <a:cs typeface="Menlo" charset="0"/>
                </a:rPr>
                <a:t>(</a:t>
              </a:r>
              <a:r>
                <a:rPr lang="en-US" sz="2000" dirty="0" err="1">
                  <a:solidFill>
                    <a:srgbClr val="000000"/>
                  </a:solidFill>
                  <a:latin typeface="Menlo" charset="0"/>
                  <a:ea typeface="Menlo" charset="0"/>
                  <a:cs typeface="Menlo" charset="0"/>
                </a:rPr>
                <a:t>android.os.Build.VERSION.</a:t>
              </a:r>
              <a:r>
                <a:rPr lang="en-US" sz="2000" dirty="0" err="1">
                  <a:solidFill>
                    <a:srgbClr val="7B248D"/>
                  </a:solidFill>
                  <a:latin typeface="Menlo" charset="0"/>
                  <a:ea typeface="Menlo" charset="0"/>
                  <a:cs typeface="Menlo" charset="0"/>
                </a:rPr>
                <a:t>SDK_INT</a:t>
              </a:r>
              <a:r>
                <a:rPr lang="en-US" sz="2000" dirty="0">
                  <a:solidFill>
                    <a:srgbClr val="7B248D"/>
                  </a:solidFill>
                  <a:latin typeface="Menlo" charset="0"/>
                  <a:ea typeface="Menlo" charset="0"/>
                  <a:cs typeface="Menlo" charset="0"/>
                </a:rPr>
                <a:t> </a:t>
              </a:r>
              <a:r>
                <a:rPr lang="en-US" sz="2000" dirty="0">
                  <a:solidFill>
                    <a:srgbClr val="000000"/>
                  </a:solidFill>
                  <a:latin typeface="Menlo" charset="0"/>
                  <a:ea typeface="Menlo" charset="0"/>
                  <a:cs typeface="Menlo" charset="0"/>
                </a:rPr>
                <a:t>&gt;= </a:t>
              </a:r>
              <a:r>
                <a:rPr lang="en-US" sz="2000" dirty="0">
                  <a:solidFill>
                    <a:srgbClr val="0433FF"/>
                  </a:solidFill>
                  <a:latin typeface="Menlo" charset="0"/>
                  <a:ea typeface="Menlo" charset="0"/>
                  <a:cs typeface="Menlo" charset="0"/>
                </a:rPr>
                <a:t>16</a:t>
              </a:r>
              <a:r>
                <a:rPr lang="en-US" sz="2000" dirty="0">
                  <a:solidFill>
                    <a:srgbClr val="000000"/>
                  </a:solidFill>
                  <a:latin typeface="Menlo" charset="0"/>
                  <a:ea typeface="Menlo" charset="0"/>
                  <a:cs typeface="Menlo" charset="0"/>
                </a:rPr>
                <a:t>) {</a:t>
              </a:r>
            </a:p>
            <a:p>
              <a:r>
                <a:rPr lang="en-US" sz="2000" dirty="0">
                  <a:solidFill>
                    <a:srgbClr val="000000"/>
                  </a:solidFill>
                  <a:latin typeface="Menlo" charset="0"/>
                  <a:ea typeface="Menlo" charset="0"/>
                  <a:cs typeface="Menlo" charset="0"/>
                </a:rPr>
                <a:t>	</a:t>
              </a:r>
              <a:r>
                <a:rPr lang="en-US" sz="2000" dirty="0" err="1">
                  <a:solidFill>
                    <a:srgbClr val="000000"/>
                  </a:solidFill>
                  <a:latin typeface="Menlo" charset="0"/>
                  <a:ea typeface="Menlo" charset="0"/>
                  <a:cs typeface="Menlo" charset="0"/>
                </a:rPr>
                <a:t>sqLiteDatabase.disableWriteAheadLogging</a:t>
              </a:r>
              <a:r>
                <a:rPr lang="en-US" sz="2000" dirty="0">
                  <a:solidFill>
                    <a:srgbClr val="000000"/>
                  </a:solidFill>
                  <a:latin typeface="Menlo" charset="0"/>
                  <a:ea typeface="Menlo" charset="0"/>
                  <a:cs typeface="Menlo" charset="0"/>
                </a:rPr>
                <a:t>();</a:t>
              </a:r>
            </a:p>
            <a:p>
              <a:r>
                <a:rPr lang="en-US" sz="2000" dirty="0">
                  <a:solidFill>
                    <a:srgbClr val="000000"/>
                  </a:solidFill>
                  <a:latin typeface="Menlo" charset="0"/>
                  <a:ea typeface="Menlo" charset="0"/>
                  <a:cs typeface="Menlo" charset="0"/>
                </a:rPr>
                <a:t>}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C5745F2-5657-F24B-93B1-BD44D764AF00}"/>
                </a:ext>
              </a:extLst>
            </p:cNvPr>
            <p:cNvSpPr/>
            <p:nvPr/>
          </p:nvSpPr>
          <p:spPr>
            <a:xfrm>
              <a:off x="420624" y="3150215"/>
              <a:ext cx="790956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sk-SK" sz="2000" dirty="0">
                  <a:solidFill>
                    <a:srgbClr val="000000"/>
                  </a:solidFill>
                  <a:latin typeface=""/>
                </a:rPr>
                <a:t>1. </a:t>
              </a:r>
              <a:r>
                <a:rPr lang="zh-CN" altLang="en-US" sz="2000" dirty="0">
                  <a:solidFill>
                    <a:srgbClr val="000000"/>
                  </a:solidFill>
                  <a:latin typeface=""/>
                </a:rPr>
                <a:t> </a:t>
              </a:r>
              <a:r>
                <a:rPr lang="sk-SK" sz="2000" dirty="0">
                  <a:solidFill>
                    <a:srgbClr val="000000"/>
                  </a:solidFill>
                  <a:latin typeface=""/>
                </a:rPr>
                <a:t>+</a:t>
              </a:r>
            </a:p>
            <a:p>
              <a:r>
                <a:rPr lang="hr-HR" sz="2000" dirty="0">
                  <a:solidFill>
                    <a:srgbClr val="000000"/>
                  </a:solidFill>
                  <a:latin typeface=""/>
                </a:rPr>
                <a:t>2.</a:t>
              </a:r>
            </a:p>
            <a:p>
              <a:r>
                <a:rPr lang="sk-SK" sz="2000" dirty="0">
                  <a:solidFill>
                    <a:srgbClr val="000000"/>
                  </a:solidFill>
                  <a:latin typeface=""/>
                </a:rPr>
                <a:t>3. </a:t>
              </a:r>
              <a:r>
                <a:rPr lang="zh-CN" altLang="en-US" sz="2000" dirty="0">
                  <a:solidFill>
                    <a:srgbClr val="000000"/>
                  </a:solidFill>
                  <a:latin typeface=""/>
                </a:rPr>
                <a:t> </a:t>
              </a:r>
              <a:r>
                <a:rPr lang="sk-SK" sz="2000" dirty="0">
                  <a:solidFill>
                    <a:srgbClr val="000000"/>
                  </a:solidFill>
                  <a:latin typeface=""/>
                </a:rPr>
                <a:t>+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80408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95B64-4269-3941-A446-222FF74252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Compatibility Issue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343ACD-D14B-F94F-A55E-148CE5097E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Common issue pattern</a:t>
            </a:r>
          </a:p>
          <a:p>
            <a:pPr lvl="1"/>
            <a:r>
              <a:rPr lang="en-US" dirty="0"/>
              <a:t>Compatibility issues are triggered by the improper use of an Android API </a:t>
            </a:r>
            <a:r>
              <a:rPr lang="en-US" b="1" dirty="0">
                <a:solidFill>
                  <a:srgbClr val="C00000"/>
                </a:solidFill>
              </a:rPr>
              <a:t>(issue-inducing API)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in a problematic software or hardware environment </a:t>
            </a:r>
            <a:r>
              <a:rPr lang="en-US" b="1" dirty="0">
                <a:solidFill>
                  <a:srgbClr val="C00000"/>
                </a:solidFill>
              </a:rPr>
              <a:t>(issue-triggering context)</a:t>
            </a:r>
            <a:endParaRPr lang="en-US" dirty="0">
              <a:solidFill>
                <a:srgbClr val="C00000"/>
              </a:solidFill>
            </a:endParaRPr>
          </a:p>
          <a:p>
            <a:r>
              <a:rPr lang="en-US" dirty="0"/>
              <a:t>API-context pair model</a:t>
            </a:r>
          </a:p>
          <a:p>
            <a:pPr lvl="1"/>
            <a:r>
              <a:rPr lang="en-US" dirty="0"/>
              <a:t>Each pattern of compatibility issue is modeled as a pair of </a:t>
            </a:r>
            <a:r>
              <a:rPr lang="en-US" b="1" dirty="0">
                <a:solidFill>
                  <a:srgbClr val="C00000"/>
                </a:solidFill>
              </a:rPr>
              <a:t>issue-inducing API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and </a:t>
            </a:r>
            <a:r>
              <a:rPr lang="en-US" b="1" dirty="0">
                <a:solidFill>
                  <a:srgbClr val="C00000"/>
                </a:solidFill>
              </a:rPr>
              <a:t>issue-triggering context</a:t>
            </a:r>
            <a:endParaRPr lang="en-US" dirty="0">
              <a:solidFill>
                <a:srgbClr val="C00000"/>
              </a:solidFill>
            </a:endParaRP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5963885-3DDD-8F42-A205-C40684B08761}"/>
                  </a:ext>
                </a:extLst>
              </p:cNvPr>
              <p:cNvSpPr txBox="1"/>
              <p:nvPr/>
            </p:nvSpPr>
            <p:spPr>
              <a:xfrm>
                <a:off x="1892241" y="5100441"/>
                <a:ext cx="7934324" cy="923330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>
                <a:outerShdw blurRad="12700" dist="254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182880" tIns="91440" rIns="182880" bIns="91440" rtlCol="0">
                <a:spAutoFit/>
              </a:bodyPr>
              <a:lstStyle/>
              <a:p>
                <a:r>
                  <a:rPr lang="en-US" altLang="zh-CN" sz="2400" b="1" dirty="0">
                    <a:latin typeface="Arial" charset="0"/>
                    <a:ea typeface="Arial" charset="0"/>
                    <a:cs typeface="Arial" charset="0"/>
                  </a:rPr>
                  <a:t>API:</a:t>
                </a:r>
                <a:r>
                  <a:rPr lang="zh-CN" altLang="en-US" sz="2400" dirty="0">
                    <a:latin typeface="Arial" charset="0"/>
                    <a:ea typeface="Arial" charset="0"/>
                    <a:cs typeface="Arial" charset="0"/>
                  </a:rPr>
                  <a:t>    </a:t>
                </a:r>
                <a:r>
                  <a:rPr lang="en-US" sz="2400" dirty="0" err="1">
                    <a:latin typeface="Arial" charset="0"/>
                    <a:ea typeface="Arial" charset="0"/>
                    <a:cs typeface="Arial" charset="0"/>
                  </a:rPr>
                  <a:t>SQLiteDatabase.disableWriteAheadLogging</a:t>
                </a:r>
                <a:r>
                  <a:rPr lang="en-US" sz="2400" dirty="0">
                    <a:latin typeface="Arial" charset="0"/>
                    <a:ea typeface="Arial" charset="0"/>
                    <a:cs typeface="Arial" charset="0"/>
                  </a:rPr>
                  <a:t>()</a:t>
                </a:r>
              </a:p>
              <a:p>
                <a:r>
                  <a:rPr lang="en-US" altLang="zh-CN" sz="2400" b="1" dirty="0">
                    <a:latin typeface="Arial" charset="0"/>
                    <a:ea typeface="Arial" charset="0"/>
                    <a:cs typeface="Arial" charset="0"/>
                  </a:rPr>
                  <a:t>Context:</a:t>
                </a:r>
                <a:r>
                  <a:rPr lang="zh-CN" altLang="en-US" sz="2400" dirty="0">
                    <a:latin typeface="Arial" charset="0"/>
                    <a:ea typeface="Arial" charset="0"/>
                    <a:cs typeface="Arial" charset="0"/>
                  </a:rPr>
                  <a:t> </a:t>
                </a:r>
                <a:r>
                  <a:rPr lang="en-US" sz="2400" dirty="0" err="1">
                    <a:latin typeface="Arial" charset="0"/>
                    <a:ea typeface="Arial" charset="0"/>
                    <a:cs typeface="Arial" charset="0"/>
                  </a:rPr>
                  <a:t>API</a:t>
                </a:r>
                <a:r>
                  <a:rPr lang="en-US" altLang="zh-CN" sz="2400" dirty="0" err="1">
                    <a:latin typeface="Arial" charset="0"/>
                    <a:ea typeface="Arial" charset="0"/>
                    <a:cs typeface="Arial" charset="0"/>
                  </a:rPr>
                  <a:t>_</a:t>
                </a:r>
                <a:r>
                  <a:rPr lang="en-US" sz="2400" dirty="0" err="1">
                    <a:latin typeface="Arial" charset="0"/>
                    <a:ea typeface="Arial" charset="0"/>
                    <a:cs typeface="Arial" charset="0"/>
                  </a:rPr>
                  <a:t>level</a:t>
                </a:r>
                <a:r>
                  <a:rPr lang="en-US" sz="2400" dirty="0">
                    <a:latin typeface="Arial" charset="0"/>
                    <a:ea typeface="Arial" charset="0"/>
                    <a:cs typeface="Arial" charset="0"/>
                  </a:rPr>
                  <a:t> &lt; 16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charset="0"/>
                        <a:ea typeface="Arial" charset="0"/>
                        <a:cs typeface="Arial" charset="0"/>
                      </a:rPr>
                      <m:t>∧</m:t>
                    </m:r>
                  </m:oMath>
                </a14:m>
                <a:r>
                  <a:rPr lang="en-US" sz="2400" dirty="0">
                    <a:latin typeface="Arial" charset="0"/>
                    <a:ea typeface="Arial" charset="0"/>
                    <a:cs typeface="Arial" charset="0"/>
                  </a:rPr>
                  <a:t> Dev</a:t>
                </a:r>
                <a:r>
                  <a:rPr lang="en-US" altLang="zh-CN" sz="2400" dirty="0">
                    <a:latin typeface="Arial" charset="0"/>
                    <a:ea typeface="Arial" charset="0"/>
                    <a:cs typeface="Arial" charset="0"/>
                  </a:rPr>
                  <a:t>_</a:t>
                </a:r>
                <a:r>
                  <a:rPr lang="en-US" sz="2400" dirty="0">
                    <a:latin typeface="Arial" charset="0"/>
                    <a:ea typeface="Arial" charset="0"/>
                    <a:cs typeface="Arial" charset="0"/>
                  </a:rPr>
                  <a:t>model !=</a:t>
                </a:r>
                <a:r>
                  <a:rPr lang="zh-CN" altLang="en-US" sz="2400" dirty="0">
                    <a:latin typeface="Arial" charset="0"/>
                    <a:ea typeface="Arial" charset="0"/>
                    <a:cs typeface="Arial" charset="0"/>
                  </a:rPr>
                  <a:t> </a:t>
                </a:r>
                <a:r>
                  <a:rPr lang="en-US" sz="2400" dirty="0">
                    <a:latin typeface="Arial" charset="0"/>
                    <a:ea typeface="Arial" charset="0"/>
                    <a:cs typeface="Arial" charset="0"/>
                  </a:rPr>
                  <a:t>"Nook HD"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5963885-3DDD-8F42-A205-C40684B087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2241" y="5100441"/>
                <a:ext cx="7934324" cy="92333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  <a:effectLst>
                <a:outerShdw blurRad="12700" dist="254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7C6D30-55F9-BD41-9A7B-4F4F7DACA1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28001-528A-454D-82EA-F0CAB601FE9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745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CB0740-E32B-C642-8D6E-99306C639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FicFinder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073290-D404-A743-A5AD-0EB30A0E64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Basic</a:t>
            </a:r>
            <a:r>
              <a:rPr lang="zh-CN" altLang="en-US" dirty="0"/>
              <a:t> </a:t>
            </a:r>
            <a:r>
              <a:rPr lang="en-US" altLang="zh-CN" dirty="0"/>
              <a:t>idea: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determine</a:t>
            </a:r>
            <a:r>
              <a:rPr lang="zh-CN" altLang="en-US" dirty="0"/>
              <a:t> </a:t>
            </a:r>
            <a:r>
              <a:rPr lang="en-US" altLang="zh-CN" dirty="0"/>
              <a:t>whether</a:t>
            </a:r>
            <a:r>
              <a:rPr lang="zh-CN" altLang="en-US" dirty="0"/>
              <a:t> </a:t>
            </a:r>
            <a:r>
              <a:rPr lang="en-US" altLang="zh-CN" dirty="0"/>
              <a:t>each</a:t>
            </a:r>
            <a:r>
              <a:rPr lang="zh-CN" altLang="en-US" dirty="0"/>
              <a:t> </a:t>
            </a:r>
            <a:r>
              <a:rPr lang="en-US" altLang="zh-CN" dirty="0" err="1"/>
              <a:t>callsite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an</a:t>
            </a:r>
            <a:r>
              <a:rPr lang="zh-CN" altLang="en-US" dirty="0"/>
              <a:t> </a:t>
            </a:r>
            <a:r>
              <a:rPr lang="en-US" altLang="zh-CN" dirty="0"/>
              <a:t>issue-inducing</a:t>
            </a:r>
            <a:r>
              <a:rPr lang="zh-CN" altLang="en-US" dirty="0"/>
              <a:t> </a:t>
            </a:r>
            <a:r>
              <a:rPr lang="en-US" altLang="zh-CN" dirty="0"/>
              <a:t>API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guarded</a:t>
            </a:r>
            <a:r>
              <a:rPr lang="zh-CN" altLang="en-US" dirty="0"/>
              <a:t> </a:t>
            </a:r>
            <a:r>
              <a:rPr lang="en-US" altLang="zh-CN" dirty="0"/>
              <a:t>by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condition</a:t>
            </a:r>
            <a:r>
              <a:rPr lang="zh-CN" altLang="en-US" dirty="0"/>
              <a:t> </a:t>
            </a:r>
            <a:r>
              <a:rPr lang="en-US" altLang="zh-CN" dirty="0"/>
              <a:t>checking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issue-triggering</a:t>
            </a:r>
            <a:r>
              <a:rPr lang="zh-CN" altLang="en-US" dirty="0"/>
              <a:t> </a:t>
            </a:r>
            <a:r>
              <a:rPr lang="en-US" altLang="zh-CN" dirty="0"/>
              <a:t>context</a:t>
            </a: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D1A7F10-B88D-E84C-AA9A-F82CEA240F06}"/>
              </a:ext>
            </a:extLst>
          </p:cNvPr>
          <p:cNvGrpSpPr/>
          <p:nvPr/>
        </p:nvGrpSpPr>
        <p:grpSpPr>
          <a:xfrm>
            <a:off x="2179798" y="2493242"/>
            <a:ext cx="7832404" cy="3791297"/>
            <a:chOff x="384496" y="1690689"/>
            <a:chExt cx="7832404" cy="3791297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E2927295-57E3-5240-AEEB-88819B3252B3}"/>
                </a:ext>
              </a:extLst>
            </p:cNvPr>
            <p:cNvGrpSpPr/>
            <p:nvPr/>
          </p:nvGrpSpPr>
          <p:grpSpPr>
            <a:xfrm>
              <a:off x="384496" y="1690689"/>
              <a:ext cx="5305104" cy="3791297"/>
              <a:chOff x="384496" y="2119312"/>
              <a:chExt cx="5305104" cy="3791297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4274ED1C-FAC7-014B-A1F2-6C629A34CD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6422" y="2119312"/>
                <a:ext cx="1128776" cy="1128776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141A3079-3A07-2140-8E3E-33B0ABE10E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6422" y="4135502"/>
                <a:ext cx="1128776" cy="1128776"/>
              </a:xfrm>
              <a:prstGeom prst="rect">
                <a:avLst/>
              </a:prstGeom>
            </p:spPr>
          </p:pic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01B770C-8BBB-D94D-9254-7BE5387374F6}"/>
                  </a:ext>
                </a:extLst>
              </p:cNvPr>
              <p:cNvSpPr txBox="1"/>
              <p:nvPr/>
            </p:nvSpPr>
            <p:spPr>
              <a:xfrm>
                <a:off x="452553" y="3241799"/>
                <a:ext cx="169651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dirty="0">
                    <a:latin typeface="Helvetica" charset="0"/>
                    <a:ea typeface="Helvetica" charset="0"/>
                    <a:cs typeface="Helvetica" charset="0"/>
                  </a:rPr>
                  <a:t>Android</a:t>
                </a:r>
                <a:r>
                  <a:rPr lang="zh-CN" altLang="en-US" dirty="0">
                    <a:latin typeface="Helvetica" charset="0"/>
                    <a:ea typeface="Helvetica" charset="0"/>
                    <a:cs typeface="Helvetica" charset="0"/>
                  </a:rPr>
                  <a:t> </a:t>
                </a:r>
                <a:r>
                  <a:rPr lang="en-US" altLang="zh-CN" dirty="0">
                    <a:latin typeface="Helvetica" charset="0"/>
                    <a:ea typeface="Helvetica" charset="0"/>
                    <a:cs typeface="Helvetica" charset="0"/>
                  </a:rPr>
                  <a:t>app</a:t>
                </a:r>
              </a:p>
              <a:p>
                <a:pPr algn="ctr"/>
                <a:r>
                  <a:rPr lang="zh-CN" altLang="en-US" dirty="0">
                    <a:latin typeface="Helvetica" charset="0"/>
                    <a:ea typeface="Helvetica" charset="0"/>
                    <a:cs typeface="Helvetica" charset="0"/>
                  </a:rPr>
                  <a:t> </a:t>
                </a:r>
                <a:r>
                  <a:rPr lang="en-US" altLang="zh-CN" dirty="0">
                    <a:latin typeface="Helvetica" charset="0"/>
                    <a:ea typeface="Helvetica" charset="0"/>
                    <a:cs typeface="Helvetica" charset="0"/>
                  </a:rPr>
                  <a:t>(.</a:t>
                </a:r>
                <a:r>
                  <a:rPr lang="en-US" altLang="zh-CN" dirty="0" err="1">
                    <a:latin typeface="Helvetica" charset="0"/>
                    <a:ea typeface="Helvetica" charset="0"/>
                    <a:cs typeface="Helvetica" charset="0"/>
                  </a:rPr>
                  <a:t>apk</a:t>
                </a:r>
                <a:r>
                  <a:rPr lang="zh-CN" altLang="en-US" dirty="0">
                    <a:latin typeface="Helvetica" charset="0"/>
                    <a:ea typeface="Helvetica" charset="0"/>
                    <a:cs typeface="Helvetica" charset="0"/>
                  </a:rPr>
                  <a:t> </a:t>
                </a:r>
                <a:r>
                  <a:rPr lang="en-US" altLang="zh-CN" dirty="0">
                    <a:latin typeface="Helvetica" charset="0"/>
                    <a:ea typeface="Helvetica" charset="0"/>
                    <a:cs typeface="Helvetica" charset="0"/>
                  </a:rPr>
                  <a:t>or</a:t>
                </a:r>
                <a:r>
                  <a:rPr lang="zh-CN" altLang="en-US" dirty="0">
                    <a:latin typeface="Helvetica" charset="0"/>
                    <a:ea typeface="Helvetica" charset="0"/>
                    <a:cs typeface="Helvetica" charset="0"/>
                  </a:rPr>
                  <a:t> </a:t>
                </a:r>
                <a:r>
                  <a:rPr lang="en-US" altLang="zh-CN" dirty="0">
                    <a:latin typeface="Helvetica" charset="0"/>
                    <a:ea typeface="Helvetica" charset="0"/>
                    <a:cs typeface="Helvetica" charset="0"/>
                  </a:rPr>
                  <a:t>.class)</a:t>
                </a:r>
                <a:endParaRPr lang="en-US" dirty="0">
                  <a:latin typeface="Helvetica" charset="0"/>
                  <a:ea typeface="Helvetica" charset="0"/>
                  <a:cs typeface="Helvetica" charset="0"/>
                </a:endParaRP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DDB2F03-041F-EA49-A877-13385979D7C2}"/>
                  </a:ext>
                </a:extLst>
              </p:cNvPr>
              <p:cNvSpPr txBox="1"/>
              <p:nvPr/>
            </p:nvSpPr>
            <p:spPr>
              <a:xfrm>
                <a:off x="384496" y="5264278"/>
                <a:ext cx="201846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dirty="0">
                    <a:latin typeface="Helvetica" charset="0"/>
                    <a:ea typeface="Helvetica" charset="0"/>
                    <a:cs typeface="Helvetica" charset="0"/>
                  </a:rPr>
                  <a:t>List</a:t>
                </a:r>
                <a:r>
                  <a:rPr lang="zh-CN" altLang="en-US" dirty="0">
                    <a:latin typeface="Helvetica" charset="0"/>
                    <a:ea typeface="Helvetica" charset="0"/>
                    <a:cs typeface="Helvetica" charset="0"/>
                  </a:rPr>
                  <a:t> </a:t>
                </a:r>
                <a:r>
                  <a:rPr lang="en-US" altLang="zh-CN" dirty="0">
                    <a:latin typeface="Helvetica" charset="0"/>
                    <a:ea typeface="Helvetica" charset="0"/>
                    <a:cs typeface="Helvetica" charset="0"/>
                  </a:rPr>
                  <a:t>of</a:t>
                </a:r>
                <a:r>
                  <a:rPr lang="zh-CN" altLang="en-US" dirty="0">
                    <a:latin typeface="Helvetica" charset="0"/>
                    <a:ea typeface="Helvetica" charset="0"/>
                    <a:cs typeface="Helvetica" charset="0"/>
                  </a:rPr>
                  <a:t> </a:t>
                </a:r>
                <a:endParaRPr lang="en-US" altLang="zh-CN" dirty="0">
                  <a:latin typeface="Helvetica" charset="0"/>
                  <a:ea typeface="Helvetica" charset="0"/>
                  <a:cs typeface="Helvetica" charset="0"/>
                </a:endParaRPr>
              </a:p>
              <a:p>
                <a:pPr algn="ctr"/>
                <a:r>
                  <a:rPr lang="en-US" altLang="zh-CN" dirty="0">
                    <a:latin typeface="Helvetica" charset="0"/>
                    <a:ea typeface="Helvetica" charset="0"/>
                    <a:cs typeface="Helvetica" charset="0"/>
                  </a:rPr>
                  <a:t>API-context</a:t>
                </a:r>
                <a:r>
                  <a:rPr lang="zh-CN" altLang="en-US" dirty="0">
                    <a:latin typeface="Helvetica" charset="0"/>
                    <a:ea typeface="Helvetica" charset="0"/>
                    <a:cs typeface="Helvetica" charset="0"/>
                  </a:rPr>
                  <a:t> </a:t>
                </a:r>
                <a:r>
                  <a:rPr lang="en-US" altLang="zh-CN" dirty="0">
                    <a:latin typeface="Helvetica" charset="0"/>
                    <a:ea typeface="Helvetica" charset="0"/>
                    <a:cs typeface="Helvetica" charset="0"/>
                  </a:rPr>
                  <a:t>pairs</a:t>
                </a:r>
                <a:endParaRPr lang="en-US" dirty="0">
                  <a:latin typeface="Helvetica" charset="0"/>
                  <a:ea typeface="Helvetica" charset="0"/>
                  <a:cs typeface="Helvetica" charset="0"/>
                </a:endParaRPr>
              </a:p>
            </p:txBody>
          </p: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BE4ACF4C-D670-3245-9ED0-CC20333A31AA}"/>
                  </a:ext>
                </a:extLst>
              </p:cNvPr>
              <p:cNvGrpSpPr/>
              <p:nvPr/>
            </p:nvGrpSpPr>
            <p:grpSpPr>
              <a:xfrm>
                <a:off x="3454400" y="3007753"/>
                <a:ext cx="2235200" cy="1701800"/>
                <a:chOff x="3606800" y="2971800"/>
                <a:chExt cx="2235200" cy="1701800"/>
              </a:xfrm>
            </p:grpSpPr>
            <p:pic>
              <p:nvPicPr>
                <p:cNvPr id="15" name="Picture 14">
                  <a:extLst>
                    <a:ext uri="{FF2B5EF4-FFF2-40B4-BE49-F238E27FC236}">
                      <a16:creationId xmlns:a16="http://schemas.microsoft.com/office/drawing/2014/main" id="{F42E82A6-0ABC-1740-8BD9-23F2AA6063A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021099" y="3119399"/>
                  <a:ext cx="1406602" cy="1406602"/>
                </a:xfrm>
                <a:prstGeom prst="rect">
                  <a:avLst/>
                </a:prstGeom>
              </p:spPr>
            </p:pic>
            <p:sp>
              <p:nvSpPr>
                <p:cNvPr id="16" name="Rounded Rectangle 15">
                  <a:extLst>
                    <a:ext uri="{FF2B5EF4-FFF2-40B4-BE49-F238E27FC236}">
                      <a16:creationId xmlns:a16="http://schemas.microsoft.com/office/drawing/2014/main" id="{7E405692-A54D-7047-8BB3-1181DC606AB6}"/>
                    </a:ext>
                  </a:extLst>
                </p:cNvPr>
                <p:cNvSpPr/>
                <p:nvPr/>
              </p:nvSpPr>
              <p:spPr>
                <a:xfrm>
                  <a:off x="3606800" y="2971800"/>
                  <a:ext cx="2235200" cy="1701800"/>
                </a:xfrm>
                <a:prstGeom prst="roundRect">
                  <a:avLst/>
                </a:prstGeom>
                <a:noFill/>
                <a:ln w="38100">
                  <a:solidFill>
                    <a:srgbClr val="1A3260"/>
                  </a:solidFill>
                  <a:prstDash val="sysDash"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  <a:latin typeface="Helvetica" charset="0"/>
                    <a:ea typeface="Helvetica" charset="0"/>
                    <a:cs typeface="Helvetica" charset="0"/>
                  </a:endParaRPr>
                </a:p>
              </p:txBody>
            </p:sp>
          </p:grp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EB6725FA-A1A2-6C4B-AAFC-972FA152107E}"/>
                  </a:ext>
                </a:extLst>
              </p:cNvPr>
              <p:cNvCxnSpPr/>
              <p:nvPr/>
            </p:nvCxnSpPr>
            <p:spPr>
              <a:xfrm rot="1800000">
                <a:off x="2075512" y="3155352"/>
                <a:ext cx="1271791" cy="0"/>
              </a:xfrm>
              <a:prstGeom prst="straightConnector1">
                <a:avLst/>
              </a:prstGeom>
              <a:ln w="28575">
                <a:solidFill>
                  <a:srgbClr val="1A3260"/>
                </a:solidFill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E71BE033-137E-E84B-A6DD-0E67A402B06E}"/>
                  </a:ext>
                </a:extLst>
              </p:cNvPr>
              <p:cNvCxnSpPr/>
              <p:nvPr/>
            </p:nvCxnSpPr>
            <p:spPr>
              <a:xfrm flipV="1">
                <a:off x="2228659" y="4315593"/>
                <a:ext cx="1033451" cy="641762"/>
              </a:xfrm>
              <a:prstGeom prst="straightConnector1">
                <a:avLst/>
              </a:prstGeom>
              <a:ln w="28575">
                <a:solidFill>
                  <a:srgbClr val="1A3260"/>
                </a:solidFill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Document 5">
              <a:extLst>
                <a:ext uri="{FF2B5EF4-FFF2-40B4-BE49-F238E27FC236}">
                  <a16:creationId xmlns:a16="http://schemas.microsoft.com/office/drawing/2014/main" id="{B61F055E-4633-C145-B857-B08826846579}"/>
                </a:ext>
              </a:extLst>
            </p:cNvPr>
            <p:cNvSpPr/>
            <p:nvPr/>
          </p:nvSpPr>
          <p:spPr>
            <a:xfrm>
              <a:off x="6870700" y="2775529"/>
              <a:ext cx="1346200" cy="1309002"/>
            </a:xfrm>
            <a:prstGeom prst="flowChartDocument">
              <a:avLst/>
            </a:prstGeom>
            <a:noFill/>
            <a:ln w="28575">
              <a:solidFill>
                <a:srgbClr val="1A32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Helvetica" charset="0"/>
                  <a:ea typeface="Helvetica" charset="0"/>
                  <a:cs typeface="Helvetica" charset="0"/>
                </a:rPr>
                <a:t>Analysis Report</a:t>
              </a: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27134A4A-5DB1-394C-AE77-23DEBC46690D}"/>
                </a:ext>
              </a:extLst>
            </p:cNvPr>
            <p:cNvCxnSpPr/>
            <p:nvPr/>
          </p:nvCxnSpPr>
          <p:spPr>
            <a:xfrm>
              <a:off x="5881891" y="3448635"/>
              <a:ext cx="823709" cy="10872"/>
            </a:xfrm>
            <a:prstGeom prst="straightConnector1">
              <a:avLst/>
            </a:prstGeom>
            <a:ln w="28575">
              <a:solidFill>
                <a:srgbClr val="1A326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C8405F76-ABFE-2046-9632-DA63FB2F7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28001-528A-454D-82EA-F0CAB601FE9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046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42D1C2-C9E3-6745-AAE1-4A074A8086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Evaluation</a:t>
            </a:r>
            <a:r>
              <a:rPr lang="zh-CN" altLang="en-US" dirty="0"/>
              <a:t> </a:t>
            </a:r>
            <a:r>
              <a:rPr lang="en-US" altLang="zh-CN" dirty="0"/>
              <a:t>Results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D57E2D-6254-A346-9136-1E2290BFEB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Accumulatively,</a:t>
            </a:r>
            <a:r>
              <a:rPr lang="zh-CN" altLang="en-US" dirty="0"/>
              <a:t> </a:t>
            </a:r>
            <a:r>
              <a:rPr lang="en-US" altLang="zh-CN" dirty="0" err="1"/>
              <a:t>FicFinder</a:t>
            </a:r>
            <a:r>
              <a:rPr lang="zh-CN" altLang="en-US" dirty="0"/>
              <a:t> </a:t>
            </a:r>
            <a:r>
              <a:rPr lang="en-US" altLang="zh-CN" dirty="0"/>
              <a:t>has</a:t>
            </a:r>
            <a:r>
              <a:rPr lang="zh-CN" altLang="en-US" dirty="0"/>
              <a:t> </a:t>
            </a:r>
            <a:r>
              <a:rPr lang="en-US" altLang="zh-CN" dirty="0"/>
              <a:t>detected</a:t>
            </a:r>
            <a:r>
              <a:rPr lang="zh-CN" altLang="en-US" dirty="0"/>
              <a:t> </a:t>
            </a:r>
            <a:r>
              <a:rPr lang="en-US" altLang="zh-CN" dirty="0"/>
              <a:t>175</a:t>
            </a:r>
            <a:r>
              <a:rPr lang="zh-CN" altLang="en-US" dirty="0"/>
              <a:t> </a:t>
            </a:r>
            <a:r>
              <a:rPr lang="en-US" altLang="zh-CN" dirty="0"/>
              <a:t>true</a:t>
            </a:r>
            <a:r>
              <a:rPr lang="zh-CN" altLang="en-US" dirty="0"/>
              <a:t> </a:t>
            </a:r>
            <a:r>
              <a:rPr lang="en-US" altLang="zh-CN" dirty="0"/>
              <a:t>positives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open-source</a:t>
            </a:r>
            <a:r>
              <a:rPr lang="zh-CN" altLang="en-US" dirty="0"/>
              <a:t> </a:t>
            </a:r>
            <a:r>
              <a:rPr lang="en-US" altLang="zh-CN" dirty="0"/>
              <a:t>Android</a:t>
            </a:r>
            <a:r>
              <a:rPr lang="zh-CN" altLang="en-US" dirty="0"/>
              <a:t> </a:t>
            </a:r>
            <a:r>
              <a:rPr lang="en-US" altLang="zh-CN" dirty="0"/>
              <a:t>apps </a:t>
            </a:r>
          </a:p>
          <a:p>
            <a:pPr lvl="1"/>
            <a:r>
              <a:rPr lang="en-US" altLang="zh-CN" dirty="0"/>
              <a:t>85</a:t>
            </a:r>
            <a:r>
              <a:rPr lang="zh-CN" altLang="en-US" dirty="0"/>
              <a:t> </a:t>
            </a:r>
            <a:r>
              <a:rPr lang="en-US" altLang="zh-CN" dirty="0"/>
              <a:t>have</a:t>
            </a:r>
            <a:r>
              <a:rPr lang="zh-CN" altLang="en-US" dirty="0"/>
              <a:t> </a:t>
            </a:r>
            <a:r>
              <a:rPr lang="en-US" altLang="zh-CN" dirty="0"/>
              <a:t>been</a:t>
            </a:r>
            <a:r>
              <a:rPr lang="zh-CN" altLang="en-US" dirty="0"/>
              <a:t> </a:t>
            </a:r>
            <a:r>
              <a:rPr lang="en-US" altLang="zh-CN" dirty="0"/>
              <a:t>fixed</a:t>
            </a:r>
          </a:p>
          <a:p>
            <a:pPr lvl="1"/>
            <a:endParaRPr lang="en-US" dirty="0"/>
          </a:p>
        </p:txBody>
      </p:sp>
      <p:sp>
        <p:nvSpPr>
          <p:cNvPr id="4" name="Rounded Rectangular Callout 3">
            <a:extLst>
              <a:ext uri="{FF2B5EF4-FFF2-40B4-BE49-F238E27FC236}">
                <a16:creationId xmlns:a16="http://schemas.microsoft.com/office/drawing/2014/main" id="{20375A83-497F-3F45-8C6C-4461C7E71622}"/>
              </a:ext>
            </a:extLst>
          </p:cNvPr>
          <p:cNvSpPr/>
          <p:nvPr/>
        </p:nvSpPr>
        <p:spPr>
          <a:xfrm>
            <a:off x="4274691" y="4758888"/>
            <a:ext cx="5793414" cy="923425"/>
          </a:xfrm>
          <a:prstGeom prst="wedgeRoundRectCallout">
            <a:avLst>
              <a:gd name="adj1" fmla="val -53456"/>
              <a:gd name="adj2" fmla="val -34240"/>
              <a:gd name="adj3" fmla="val 16667"/>
            </a:avLst>
          </a:prstGeom>
          <a:noFill/>
          <a:ln w="38100">
            <a:solidFill>
              <a:srgbClr val="1A32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i="1" dirty="0">
                <a:solidFill>
                  <a:schemeClr val="tx1"/>
                </a:solidFill>
              </a:rPr>
              <a:t>Thanks, we will do it as you proposed in out next release. :)</a:t>
            </a:r>
          </a:p>
          <a:p>
            <a:r>
              <a:rPr lang="en-US" i="1" dirty="0">
                <a:solidFill>
                  <a:schemeClr val="tx1"/>
                </a:solidFill>
              </a:rPr>
              <a:t>Please let us know if you found more of these issues.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DC4679-A929-E348-A80F-9AF6517176DE}"/>
              </a:ext>
            </a:extLst>
          </p:cNvPr>
          <p:cNvSpPr txBox="1"/>
          <p:nvPr/>
        </p:nvSpPr>
        <p:spPr>
          <a:xfrm>
            <a:off x="3965167" y="4133859"/>
            <a:ext cx="33033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iSsO</a:t>
            </a:r>
            <a:r>
              <a:rPr lang="en-US" sz="2400" dirty="0"/>
              <a:t> (1Sheeld developer)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1212CD3-8EF1-C846-8F69-6C1E6F3E7140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4282" y="4309130"/>
            <a:ext cx="1254351" cy="1373184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270AA4-31F4-7D4D-A342-BA5D98D8A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28001-528A-454D-82EA-F0CAB601FE9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8183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9FD4E-0892-464A-A111-36FB089D2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0CD69F-1345-FF4D-A187-2C85E634DC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Manually</a:t>
            </a:r>
            <a:r>
              <a:rPr lang="zh-CN" altLang="en-US" dirty="0"/>
              <a:t> </a:t>
            </a:r>
            <a:r>
              <a:rPr lang="en-US" altLang="zh-CN" dirty="0"/>
              <a:t>extracting</a:t>
            </a:r>
            <a:r>
              <a:rPr lang="zh-CN" altLang="en-US" dirty="0"/>
              <a:t> </a:t>
            </a:r>
            <a:r>
              <a:rPr lang="en-US" altLang="zh-CN" dirty="0"/>
              <a:t>API-context</a:t>
            </a:r>
            <a:r>
              <a:rPr lang="zh-CN" altLang="en-US" dirty="0"/>
              <a:t> </a:t>
            </a:r>
            <a:r>
              <a:rPr lang="en-US" altLang="zh-CN" dirty="0"/>
              <a:t>pairs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labor-intensive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altLang="zh-CN" dirty="0"/>
              <a:t>Challenge:</a:t>
            </a:r>
          </a:p>
          <a:p>
            <a:pPr lvl="1"/>
            <a:r>
              <a:rPr lang="en-US" altLang="zh-CN" dirty="0"/>
              <a:t>Android</a:t>
            </a:r>
            <a:r>
              <a:rPr lang="zh-CN" altLang="en-US" dirty="0"/>
              <a:t> </a:t>
            </a:r>
            <a:r>
              <a:rPr lang="en-US" altLang="zh-CN" dirty="0"/>
              <a:t>compatibility</a:t>
            </a:r>
            <a:r>
              <a:rPr lang="zh-CN" altLang="en-US" dirty="0"/>
              <a:t> </a:t>
            </a:r>
            <a:r>
              <a:rPr lang="en-US" altLang="zh-CN" dirty="0"/>
              <a:t>issues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fast-evolving</a:t>
            </a:r>
          </a:p>
          <a:p>
            <a:pPr lvl="1"/>
            <a:r>
              <a:rPr lang="en-US" altLang="zh-CN" dirty="0"/>
              <a:t>Operating</a:t>
            </a:r>
            <a:r>
              <a:rPr lang="zh-CN" altLang="en-US" dirty="0"/>
              <a:t> </a:t>
            </a:r>
            <a:r>
              <a:rPr lang="en-US" altLang="zh-CN" dirty="0"/>
              <a:t>systems</a:t>
            </a:r>
            <a:r>
              <a:rPr lang="zh-CN" altLang="en-US" dirty="0"/>
              <a:t> </a:t>
            </a:r>
            <a:r>
              <a:rPr lang="en-US" altLang="zh-CN" dirty="0"/>
              <a:t>customized</a:t>
            </a:r>
            <a:r>
              <a:rPr lang="zh-CN" altLang="en-US" dirty="0"/>
              <a:t> </a:t>
            </a:r>
            <a:r>
              <a:rPr lang="en-US" altLang="zh-CN" dirty="0"/>
              <a:t>by</a:t>
            </a:r>
            <a:r>
              <a:rPr lang="zh-CN" altLang="en-US" dirty="0"/>
              <a:t> </a:t>
            </a:r>
            <a:r>
              <a:rPr lang="en-US" altLang="zh-CN" dirty="0"/>
              <a:t>different</a:t>
            </a:r>
            <a:r>
              <a:rPr lang="zh-CN" altLang="en-US" dirty="0"/>
              <a:t> </a:t>
            </a:r>
            <a:r>
              <a:rPr lang="en-US" altLang="zh-CN" dirty="0"/>
              <a:t>device</a:t>
            </a:r>
            <a:r>
              <a:rPr lang="zh-CN" altLang="en-US" dirty="0"/>
              <a:t> </a:t>
            </a:r>
            <a:r>
              <a:rPr lang="en-US" altLang="zh-CN" dirty="0"/>
              <a:t>manufacturers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commonly</a:t>
            </a:r>
            <a:r>
              <a:rPr lang="zh-CN" altLang="en-US" dirty="0"/>
              <a:t> </a:t>
            </a:r>
            <a:r>
              <a:rPr lang="en-US" altLang="zh-CN" dirty="0"/>
              <a:t>close-source</a:t>
            </a:r>
          </a:p>
          <a:p>
            <a:pPr lvl="1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CFBC5E9-7923-414C-A142-2DC2F6A38586}"/>
                  </a:ext>
                </a:extLst>
              </p:cNvPr>
              <p:cNvSpPr txBox="1"/>
              <p:nvPr/>
            </p:nvSpPr>
            <p:spPr>
              <a:xfrm>
                <a:off x="2128838" y="2068483"/>
                <a:ext cx="7934324" cy="923330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>
                <a:outerShdw blurRad="12700" dist="254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182880" tIns="91440" rIns="182880" bIns="91440" rtlCol="0">
                <a:spAutoFit/>
              </a:bodyPr>
              <a:lstStyle/>
              <a:p>
                <a:r>
                  <a:rPr lang="en-US" altLang="zh-CN" sz="2400" b="1" dirty="0">
                    <a:latin typeface="Arial" charset="0"/>
                    <a:ea typeface="Arial" charset="0"/>
                    <a:cs typeface="Arial" charset="0"/>
                  </a:rPr>
                  <a:t>API:</a:t>
                </a:r>
                <a:r>
                  <a:rPr lang="zh-CN" altLang="en-US" sz="2400" dirty="0">
                    <a:latin typeface="Arial" charset="0"/>
                    <a:ea typeface="Arial" charset="0"/>
                    <a:cs typeface="Arial" charset="0"/>
                  </a:rPr>
                  <a:t>    </a:t>
                </a:r>
                <a:r>
                  <a:rPr lang="en-US" sz="2400" dirty="0" err="1">
                    <a:latin typeface="Arial" charset="0"/>
                    <a:ea typeface="Arial" charset="0"/>
                    <a:cs typeface="Arial" charset="0"/>
                  </a:rPr>
                  <a:t>SQLiteDatabase.disableWriteAheadLogging</a:t>
                </a:r>
                <a:r>
                  <a:rPr lang="en-US" sz="2400" dirty="0">
                    <a:latin typeface="Arial" charset="0"/>
                    <a:ea typeface="Arial" charset="0"/>
                    <a:cs typeface="Arial" charset="0"/>
                  </a:rPr>
                  <a:t>()</a:t>
                </a:r>
              </a:p>
              <a:p>
                <a:r>
                  <a:rPr lang="en-US" altLang="zh-CN" sz="2400" b="1" dirty="0">
                    <a:latin typeface="Arial" charset="0"/>
                    <a:ea typeface="Arial" charset="0"/>
                    <a:cs typeface="Arial" charset="0"/>
                  </a:rPr>
                  <a:t>Context:</a:t>
                </a:r>
                <a:r>
                  <a:rPr lang="zh-CN" altLang="en-US" sz="2400" dirty="0">
                    <a:latin typeface="Arial" charset="0"/>
                    <a:ea typeface="Arial" charset="0"/>
                    <a:cs typeface="Arial" charset="0"/>
                  </a:rPr>
                  <a:t> </a:t>
                </a:r>
                <a:r>
                  <a:rPr lang="en-US" sz="2400" dirty="0" err="1">
                    <a:latin typeface="Arial" charset="0"/>
                    <a:ea typeface="Arial" charset="0"/>
                    <a:cs typeface="Arial" charset="0"/>
                  </a:rPr>
                  <a:t>API</a:t>
                </a:r>
                <a:r>
                  <a:rPr lang="en-US" altLang="zh-CN" sz="2400" dirty="0" err="1">
                    <a:latin typeface="Arial" charset="0"/>
                    <a:ea typeface="Arial" charset="0"/>
                    <a:cs typeface="Arial" charset="0"/>
                  </a:rPr>
                  <a:t>_</a:t>
                </a:r>
                <a:r>
                  <a:rPr lang="en-US" sz="2400" dirty="0" err="1">
                    <a:latin typeface="Arial" charset="0"/>
                    <a:ea typeface="Arial" charset="0"/>
                    <a:cs typeface="Arial" charset="0"/>
                  </a:rPr>
                  <a:t>level</a:t>
                </a:r>
                <a:r>
                  <a:rPr lang="en-US" sz="2400" dirty="0">
                    <a:latin typeface="Arial" charset="0"/>
                    <a:ea typeface="Arial" charset="0"/>
                    <a:cs typeface="Arial" charset="0"/>
                  </a:rPr>
                  <a:t> &lt; 16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charset="0"/>
                        <a:ea typeface="Arial" charset="0"/>
                        <a:cs typeface="Arial" charset="0"/>
                      </a:rPr>
                      <m:t>∧</m:t>
                    </m:r>
                  </m:oMath>
                </a14:m>
                <a:r>
                  <a:rPr lang="en-US" sz="2400" dirty="0">
                    <a:latin typeface="Arial" charset="0"/>
                    <a:ea typeface="Arial" charset="0"/>
                    <a:cs typeface="Arial" charset="0"/>
                  </a:rPr>
                  <a:t> Dev</a:t>
                </a:r>
                <a:r>
                  <a:rPr lang="en-US" altLang="zh-CN" sz="2400" dirty="0">
                    <a:latin typeface="Arial" charset="0"/>
                    <a:ea typeface="Arial" charset="0"/>
                    <a:cs typeface="Arial" charset="0"/>
                  </a:rPr>
                  <a:t>_</a:t>
                </a:r>
                <a:r>
                  <a:rPr lang="en-US" sz="2400" dirty="0">
                    <a:latin typeface="Arial" charset="0"/>
                    <a:ea typeface="Arial" charset="0"/>
                    <a:cs typeface="Arial" charset="0"/>
                  </a:rPr>
                  <a:t>model !=</a:t>
                </a:r>
                <a:r>
                  <a:rPr lang="zh-CN" altLang="en-US" sz="2400" dirty="0">
                    <a:latin typeface="Arial" charset="0"/>
                    <a:ea typeface="Arial" charset="0"/>
                    <a:cs typeface="Arial" charset="0"/>
                  </a:rPr>
                  <a:t> </a:t>
                </a:r>
                <a:r>
                  <a:rPr lang="en-US" sz="2400" dirty="0">
                    <a:latin typeface="Arial" charset="0"/>
                    <a:ea typeface="Arial" charset="0"/>
                    <a:cs typeface="Arial" charset="0"/>
                  </a:rPr>
                  <a:t>"Nook HD"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CFBC5E9-7923-414C-A142-2DC2F6A385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8838" y="2068483"/>
                <a:ext cx="7934324" cy="92333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  <a:effectLst>
                <a:outerShdw blurRad="12700" dist="254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4936C4FC-AF7A-2449-97DD-D38CE9D85063}"/>
              </a:ext>
            </a:extLst>
          </p:cNvPr>
          <p:cNvGrpSpPr/>
          <p:nvPr/>
        </p:nvGrpSpPr>
        <p:grpSpPr>
          <a:xfrm>
            <a:off x="1888833" y="5148263"/>
            <a:ext cx="8414334" cy="1028700"/>
            <a:chOff x="110040" y="4977077"/>
            <a:chExt cx="8414334" cy="10287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164EF35-2FCE-5D43-8441-B41E67F864D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95674" y="4977077"/>
              <a:ext cx="1028700" cy="1028700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2A72A05-3002-6344-87B9-3347FFCDF2F1}"/>
                </a:ext>
              </a:extLst>
            </p:cNvPr>
            <p:cNvSpPr txBox="1"/>
            <p:nvPr/>
          </p:nvSpPr>
          <p:spPr>
            <a:xfrm>
              <a:off x="110040" y="5260594"/>
              <a:ext cx="738563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rgbClr val="00206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Can</a:t>
              </a:r>
              <a:r>
                <a:rPr lang="zh-CN" altLang="en-US" sz="2400" b="1" dirty="0">
                  <a:solidFill>
                    <a:srgbClr val="00206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lang="en-US" altLang="zh-CN" sz="2400" b="1" dirty="0">
                  <a:solidFill>
                    <a:srgbClr val="00206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we</a:t>
              </a:r>
              <a:r>
                <a:rPr lang="zh-CN" altLang="en-US" sz="2400" b="1" dirty="0">
                  <a:solidFill>
                    <a:srgbClr val="00206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lang="en-US" altLang="zh-CN" sz="2400" b="1" dirty="0">
                  <a:solidFill>
                    <a:srgbClr val="00206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automatically</a:t>
              </a:r>
              <a:r>
                <a:rPr lang="zh-CN" altLang="en-US" sz="2400" b="1" dirty="0">
                  <a:solidFill>
                    <a:srgbClr val="00206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lang="en-US" altLang="zh-CN" sz="2400" b="1" dirty="0">
                  <a:solidFill>
                    <a:srgbClr val="00206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learn</a:t>
              </a:r>
              <a:r>
                <a:rPr lang="zh-CN" altLang="en-US" sz="2400" b="1" dirty="0">
                  <a:solidFill>
                    <a:srgbClr val="00206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lang="en-US" altLang="zh-CN" sz="2400" b="1" dirty="0">
                  <a:solidFill>
                    <a:srgbClr val="00206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API-context</a:t>
              </a:r>
              <a:r>
                <a:rPr lang="zh-CN" altLang="en-US" sz="2400" b="1" dirty="0">
                  <a:solidFill>
                    <a:srgbClr val="00206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lang="en-US" altLang="zh-CN" sz="2400" b="1" dirty="0">
                  <a:solidFill>
                    <a:srgbClr val="00206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pairs?</a:t>
              </a:r>
              <a:endParaRPr lang="en-US" sz="2400" b="1" dirty="0">
                <a:solidFill>
                  <a:srgbClr val="00206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BB6AAEF-8CAB-D949-B883-1BF3902B36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28001-528A-454D-82EA-F0CAB601FE9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139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89739-2CCC-8744-9E33-1D54F4B8B9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Learning API-Context Pairs Automatically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23180C-BC8D-CE4A-9122-4ED575687D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Observation:</a:t>
            </a:r>
            <a:r>
              <a:rPr lang="zh-CN" altLang="en-US" dirty="0"/>
              <a:t> </a:t>
            </a:r>
            <a:r>
              <a:rPr lang="en-US" altLang="zh-CN" dirty="0"/>
              <a:t>Mature</a:t>
            </a:r>
            <a:r>
              <a:rPr lang="zh-CN" altLang="en-US" dirty="0"/>
              <a:t> </a:t>
            </a:r>
            <a:r>
              <a:rPr lang="en-US" altLang="zh-CN" dirty="0"/>
              <a:t>Android</a:t>
            </a:r>
            <a:r>
              <a:rPr lang="zh-CN" altLang="en-US" dirty="0"/>
              <a:t> </a:t>
            </a:r>
            <a:r>
              <a:rPr lang="en-US" altLang="zh-CN" dirty="0"/>
              <a:t>apps</a:t>
            </a:r>
            <a:r>
              <a:rPr lang="zh-CN" altLang="en-US" dirty="0"/>
              <a:t> </a:t>
            </a:r>
            <a:r>
              <a:rPr lang="en-US" altLang="zh-CN" dirty="0"/>
              <a:t>contain</a:t>
            </a:r>
            <a:r>
              <a:rPr lang="zh-CN" altLang="en-US" dirty="0"/>
              <a:t> </a:t>
            </a:r>
            <a:r>
              <a:rPr lang="en-US" altLang="zh-CN" dirty="0"/>
              <a:t>code</a:t>
            </a:r>
            <a:r>
              <a:rPr lang="zh-CN" altLang="en-US" dirty="0"/>
              <a:t> </a:t>
            </a:r>
            <a:r>
              <a:rPr lang="en-US" altLang="zh-CN" dirty="0"/>
              <a:t>snippets</a:t>
            </a:r>
            <a:r>
              <a:rPr lang="zh-CN" altLang="en-US" dirty="0"/>
              <a:t> </a:t>
            </a:r>
            <a:r>
              <a:rPr lang="en-US" altLang="zh-CN" dirty="0"/>
              <a:t>handling</a:t>
            </a:r>
            <a:r>
              <a:rPr lang="zh-CN" altLang="en-US" dirty="0"/>
              <a:t> </a:t>
            </a:r>
            <a:r>
              <a:rPr lang="en-US" altLang="zh-CN" dirty="0"/>
              <a:t>compatibility</a:t>
            </a:r>
            <a:r>
              <a:rPr lang="zh-CN" altLang="en-US" dirty="0"/>
              <a:t> </a:t>
            </a:r>
            <a:r>
              <a:rPr lang="en-US" altLang="zh-CN" dirty="0"/>
              <a:t>issues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368969-54C7-D249-B880-4698557CE2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343150"/>
            <a:ext cx="7962900" cy="26289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521E538-66D1-A641-90CD-F224D11A69C3}"/>
              </a:ext>
            </a:extLst>
          </p:cNvPr>
          <p:cNvSpPr/>
          <p:nvPr/>
        </p:nvSpPr>
        <p:spPr>
          <a:xfrm>
            <a:off x="1671638" y="3171824"/>
            <a:ext cx="5029200" cy="168592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C8C9D8-C515-E049-9C3F-5F76C665E769}"/>
              </a:ext>
            </a:extLst>
          </p:cNvPr>
          <p:cNvSpPr txBox="1"/>
          <p:nvPr/>
        </p:nvSpPr>
        <p:spPr>
          <a:xfrm>
            <a:off x="1515916" y="5453542"/>
            <a:ext cx="91601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00206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Automatically</a:t>
            </a:r>
            <a:r>
              <a:rPr lang="zh-CN" altLang="en-US" sz="2400" b="1" dirty="0">
                <a:solidFill>
                  <a:srgbClr val="00206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b="1" dirty="0">
                <a:solidFill>
                  <a:srgbClr val="00206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learn</a:t>
            </a:r>
            <a:r>
              <a:rPr lang="zh-CN" altLang="en-US" sz="2400" b="1" dirty="0">
                <a:solidFill>
                  <a:srgbClr val="00206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b="1" dirty="0">
                <a:solidFill>
                  <a:srgbClr val="00206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API-context</a:t>
            </a:r>
            <a:r>
              <a:rPr lang="zh-CN" altLang="en-US" sz="2400" b="1" dirty="0">
                <a:solidFill>
                  <a:srgbClr val="00206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b="1" dirty="0">
                <a:solidFill>
                  <a:srgbClr val="00206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pairs</a:t>
            </a:r>
            <a:r>
              <a:rPr lang="zh-CN" altLang="en-US" sz="2400" b="1" dirty="0">
                <a:solidFill>
                  <a:srgbClr val="00206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b="1" dirty="0">
                <a:solidFill>
                  <a:srgbClr val="00206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from</a:t>
            </a:r>
            <a:r>
              <a:rPr lang="zh-CN" altLang="en-US" sz="2400" b="1" dirty="0">
                <a:solidFill>
                  <a:srgbClr val="00206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b="1" dirty="0">
                <a:solidFill>
                  <a:srgbClr val="00206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code</a:t>
            </a:r>
            <a:r>
              <a:rPr lang="zh-CN" altLang="en-US" sz="2400" b="1" dirty="0">
                <a:solidFill>
                  <a:srgbClr val="00206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b="1" dirty="0">
                <a:solidFill>
                  <a:srgbClr val="00206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snippets</a:t>
            </a:r>
            <a:r>
              <a:rPr lang="zh-CN" altLang="en-US" sz="2400" b="1" dirty="0">
                <a:solidFill>
                  <a:srgbClr val="00206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b="1" dirty="0">
                <a:solidFill>
                  <a:srgbClr val="00206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handling</a:t>
            </a:r>
            <a:r>
              <a:rPr lang="zh-CN" altLang="en-US" sz="2400" b="1" dirty="0">
                <a:solidFill>
                  <a:srgbClr val="00206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b="1" dirty="0">
                <a:solidFill>
                  <a:srgbClr val="00206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compatibility</a:t>
            </a:r>
            <a:r>
              <a:rPr lang="zh-CN" altLang="en-US" sz="2400" b="1" dirty="0">
                <a:solidFill>
                  <a:srgbClr val="00206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b="1" dirty="0">
                <a:solidFill>
                  <a:srgbClr val="00206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issues</a:t>
            </a:r>
            <a:r>
              <a:rPr lang="zh-CN" altLang="en-US" sz="2400" b="1" dirty="0">
                <a:solidFill>
                  <a:srgbClr val="00206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b="1" dirty="0">
                <a:solidFill>
                  <a:srgbClr val="00206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in</a:t>
            </a:r>
            <a:r>
              <a:rPr lang="zh-CN" altLang="en-US" sz="2400" b="1" dirty="0">
                <a:solidFill>
                  <a:srgbClr val="00206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b="1" dirty="0">
                <a:solidFill>
                  <a:srgbClr val="00206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mature</a:t>
            </a:r>
            <a:r>
              <a:rPr lang="zh-CN" altLang="en-US" sz="2400" b="1" dirty="0">
                <a:solidFill>
                  <a:srgbClr val="00206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b="1" dirty="0">
                <a:solidFill>
                  <a:srgbClr val="00206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Android</a:t>
            </a:r>
            <a:r>
              <a:rPr lang="zh-CN" altLang="en-US" sz="2400" b="1" dirty="0">
                <a:solidFill>
                  <a:srgbClr val="00206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b="1" dirty="0">
                <a:solidFill>
                  <a:srgbClr val="00206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apps</a:t>
            </a:r>
            <a:endParaRPr lang="en-US" sz="2400" b="1" dirty="0">
              <a:solidFill>
                <a:srgbClr val="00206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F5AF085-F017-754C-B705-ED922FFBD7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28001-528A-454D-82EA-F0CAB601FE9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596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8E0A76-CEF4-E643-A03E-5ACA9BCBA0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CN" dirty="0"/>
              <a:t>About</a:t>
            </a:r>
            <a:r>
              <a:rPr lang="zh-CN" altLang="en-US" dirty="0"/>
              <a:t> </a:t>
            </a:r>
            <a:r>
              <a:rPr lang="en-US" altLang="zh-CN" dirty="0"/>
              <a:t>Me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6D4C30-44FE-B447-8E03-FE2C4DCD4E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Lili</a:t>
            </a:r>
            <a:r>
              <a:rPr lang="zh-CN" altLang="en-US" dirty="0"/>
              <a:t> </a:t>
            </a:r>
            <a:r>
              <a:rPr lang="en-US" altLang="zh-CN" dirty="0"/>
              <a:t>Wei</a:t>
            </a:r>
            <a:r>
              <a:rPr lang="zh-CN" altLang="en-US" dirty="0"/>
              <a:t> </a:t>
            </a:r>
            <a:r>
              <a:rPr lang="en-US" altLang="zh-CN" dirty="0"/>
              <a:t>(</a:t>
            </a:r>
            <a:r>
              <a:rPr lang="en-US" altLang="zh-CN" dirty="0">
                <a:hlinkClick r:id="rId2"/>
              </a:rPr>
              <a:t>lweiae@cse.ust.hk</a:t>
            </a:r>
            <a:r>
              <a:rPr lang="en-US" altLang="zh-CN" dirty="0"/>
              <a:t>)</a:t>
            </a:r>
          </a:p>
          <a:p>
            <a:r>
              <a:rPr lang="en-US" altLang="zh-CN" dirty="0"/>
              <a:t>Advisor:</a:t>
            </a:r>
            <a:r>
              <a:rPr lang="zh-CN" altLang="en-US" dirty="0"/>
              <a:t> </a:t>
            </a:r>
            <a:r>
              <a:rPr lang="en-US" altLang="zh-CN" dirty="0"/>
              <a:t>Prof.</a:t>
            </a:r>
            <a:r>
              <a:rPr lang="zh-CN" altLang="en-US" dirty="0"/>
              <a:t> </a:t>
            </a:r>
            <a:r>
              <a:rPr lang="en-US" altLang="zh-CN" dirty="0" err="1"/>
              <a:t>Shing</a:t>
            </a:r>
            <a:r>
              <a:rPr lang="en-US" altLang="zh-CN" dirty="0"/>
              <a:t>-Chi</a:t>
            </a:r>
            <a:r>
              <a:rPr lang="zh-CN" altLang="en-US" dirty="0"/>
              <a:t> </a:t>
            </a:r>
            <a:r>
              <a:rPr lang="en-US" altLang="zh-CN" dirty="0"/>
              <a:t>Cheung</a:t>
            </a:r>
          </a:p>
          <a:p>
            <a:r>
              <a:rPr lang="en-US" altLang="zh-CN" dirty="0" err="1"/>
              <a:t>B.Sc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Nanjing</a:t>
            </a:r>
            <a:r>
              <a:rPr lang="zh-CN" altLang="en-US" dirty="0"/>
              <a:t> </a:t>
            </a:r>
            <a:r>
              <a:rPr lang="en-US" altLang="zh-CN" dirty="0"/>
              <a:t>University</a:t>
            </a:r>
            <a:r>
              <a:rPr lang="zh-CN" altLang="en-US" dirty="0"/>
              <a:t> </a:t>
            </a:r>
            <a:r>
              <a:rPr lang="en-US" altLang="zh-CN" dirty="0"/>
              <a:t>(2011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2015)</a:t>
            </a:r>
          </a:p>
          <a:p>
            <a:r>
              <a:rPr lang="en-US" altLang="zh-CN" dirty="0"/>
              <a:t>PhD</a:t>
            </a:r>
            <a:r>
              <a:rPr lang="zh-CN" altLang="en-US" dirty="0"/>
              <a:t> </a:t>
            </a:r>
            <a:r>
              <a:rPr lang="en-US" altLang="zh-CN" dirty="0"/>
              <a:t>student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HKUST</a:t>
            </a:r>
            <a:r>
              <a:rPr lang="zh-CN" altLang="en-US" dirty="0"/>
              <a:t> </a:t>
            </a:r>
            <a:r>
              <a:rPr lang="en-US" altLang="zh-CN" dirty="0"/>
              <a:t>(2015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present)</a:t>
            </a:r>
          </a:p>
          <a:p>
            <a:r>
              <a:rPr lang="en-US" altLang="zh-CN" dirty="0"/>
              <a:t>Research</a:t>
            </a:r>
            <a:r>
              <a:rPr lang="zh-CN" altLang="en-US" dirty="0"/>
              <a:t> </a:t>
            </a:r>
            <a:r>
              <a:rPr lang="en-US" altLang="zh-CN" dirty="0"/>
              <a:t>interests:</a:t>
            </a:r>
            <a:r>
              <a:rPr lang="zh-CN" altLang="en-US" dirty="0"/>
              <a:t> </a:t>
            </a:r>
            <a:r>
              <a:rPr lang="en-HK" dirty="0"/>
              <a:t>program analysis and testing, mining code repositories, etc.</a:t>
            </a:r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15BA163-F5CB-C24D-8C94-E56F8882E1DA}"/>
              </a:ext>
            </a:extLst>
          </p:cNvPr>
          <p:cNvGrpSpPr/>
          <p:nvPr/>
        </p:nvGrpSpPr>
        <p:grpSpPr>
          <a:xfrm>
            <a:off x="1658459" y="4621183"/>
            <a:ext cx="8875082" cy="1435010"/>
            <a:chOff x="1120648" y="4741953"/>
            <a:chExt cx="8875082" cy="143501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A0F6D13-2501-044D-8F02-70E8268087B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0648" y="4741953"/>
              <a:ext cx="1222504" cy="1435010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D95910E-9142-8C47-8D9A-E7E3A38B364F}"/>
                </a:ext>
              </a:extLst>
            </p:cNvPr>
            <p:cNvSpPr txBox="1"/>
            <p:nvPr/>
          </p:nvSpPr>
          <p:spPr>
            <a:xfrm>
              <a:off x="2771773" y="5043959"/>
              <a:ext cx="722395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srgbClr val="0070C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Taming Fragmentation-Induced Compatibility Issues in </a:t>
              </a:r>
              <a:r>
                <a:rPr lang="en-US" altLang="zh-CN" sz="2400" b="1">
                  <a:solidFill>
                    <a:srgbClr val="0070C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Android Apps</a:t>
              </a:r>
              <a:endParaRPr lang="en-US" sz="2400" b="1" dirty="0">
                <a:solidFill>
                  <a:schemeClr val="accent3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B25963-4EAC-CE49-B06B-E93B51169F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28001-528A-454D-82EA-F0CAB601FE9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658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CC46FF-AC2E-AA46-BA2D-6A3157446D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Key challenge</a:t>
            </a:r>
          </a:p>
          <a:p>
            <a:pPr lvl="1"/>
            <a:r>
              <a:rPr lang="en-US" dirty="0"/>
              <a:t>How to identify valid API-context pairs for compatibility issues and filter out the noises?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Program analysis + mining code repositories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A695E2C-529E-7C4D-8E3C-AB61B08715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511" y="2420319"/>
            <a:ext cx="7132364" cy="2354704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1A1317C9-FFBC-CB4D-8D9E-685E951A17A2}"/>
              </a:ext>
            </a:extLst>
          </p:cNvPr>
          <p:cNvSpPr/>
          <p:nvPr/>
        </p:nvSpPr>
        <p:spPr>
          <a:xfrm>
            <a:off x="1844949" y="3206130"/>
            <a:ext cx="4504651" cy="145731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AE60FC-F973-E44B-8990-A6FCAF7C8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Learning API-Context Pairs Automatically</a:t>
            </a:r>
            <a:r>
              <a:rPr lang="en-US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AB74A1-47DF-7B42-A37A-4DE3F1928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28001-528A-454D-82EA-F0CAB601FE9B}" type="slidenum">
              <a:rPr lang="en-US" smtClean="0"/>
              <a:t>20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2296B79-492E-3542-8A7F-8ED742E08B50}"/>
              </a:ext>
            </a:extLst>
          </p:cNvPr>
          <p:cNvGrpSpPr/>
          <p:nvPr/>
        </p:nvGrpSpPr>
        <p:grpSpPr>
          <a:xfrm>
            <a:off x="1051186" y="5341011"/>
            <a:ext cx="10089627" cy="1243265"/>
            <a:chOff x="343688" y="257781"/>
            <a:chExt cx="5028254" cy="619592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131239E-E9D7-3347-92F3-23E7279D3EAF}"/>
                </a:ext>
              </a:extLst>
            </p:cNvPr>
            <p:cNvGrpSpPr/>
            <p:nvPr/>
          </p:nvGrpSpPr>
          <p:grpSpPr>
            <a:xfrm>
              <a:off x="343688" y="257781"/>
              <a:ext cx="639450" cy="619592"/>
              <a:chOff x="1364272" y="1643974"/>
              <a:chExt cx="1248232" cy="1209473"/>
            </a:xfrm>
          </p:grpSpPr>
          <p:sp>
            <p:nvSpPr>
              <p:cNvPr id="13" name="Folded Corner 12">
                <a:extLst>
                  <a:ext uri="{FF2B5EF4-FFF2-40B4-BE49-F238E27FC236}">
                    <a16:creationId xmlns:a16="http://schemas.microsoft.com/office/drawing/2014/main" id="{CE59ADB9-65BA-A849-B69E-DB6256CDD626}"/>
                  </a:ext>
                </a:extLst>
              </p:cNvPr>
              <p:cNvSpPr/>
              <p:nvPr/>
            </p:nvSpPr>
            <p:spPr>
              <a:xfrm>
                <a:off x="1649461" y="1643974"/>
                <a:ext cx="963043" cy="904674"/>
              </a:xfrm>
              <a:prstGeom prst="foldedCorner">
                <a:avLst>
                  <a:gd name="adj" fmla="val 40323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38" tIns="45721" rIns="91438" bIns="4572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" name="Folded Corner 13">
                <a:extLst>
                  <a:ext uri="{FF2B5EF4-FFF2-40B4-BE49-F238E27FC236}">
                    <a16:creationId xmlns:a16="http://schemas.microsoft.com/office/drawing/2014/main" id="{F271D313-7BFC-3A49-A96C-406CAFAF27EF}"/>
                  </a:ext>
                </a:extLst>
              </p:cNvPr>
              <p:cNvSpPr/>
              <p:nvPr/>
            </p:nvSpPr>
            <p:spPr>
              <a:xfrm>
                <a:off x="1513150" y="1796374"/>
                <a:ext cx="963041" cy="904674"/>
              </a:xfrm>
              <a:prstGeom prst="foldedCorner">
                <a:avLst>
                  <a:gd name="adj" fmla="val 40323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38" tIns="45721" rIns="91438" bIns="4572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" name="Folded Corner 14">
                <a:extLst>
                  <a:ext uri="{FF2B5EF4-FFF2-40B4-BE49-F238E27FC236}">
                    <a16:creationId xmlns:a16="http://schemas.microsoft.com/office/drawing/2014/main" id="{8B94113F-F0A5-AE47-8C92-19A5C41C332F}"/>
                  </a:ext>
                </a:extLst>
              </p:cNvPr>
              <p:cNvSpPr/>
              <p:nvPr/>
            </p:nvSpPr>
            <p:spPr>
              <a:xfrm>
                <a:off x="1364272" y="1948775"/>
                <a:ext cx="963039" cy="904672"/>
              </a:xfrm>
              <a:prstGeom prst="foldedCorner">
                <a:avLst>
                  <a:gd name="adj" fmla="val 32796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38" tIns="45721" rIns="91438" bIns="4572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r>
                  <a:rPr lang="en-US" sz="1600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APK</a:t>
                </a:r>
              </a:p>
            </p:txBody>
          </p:sp>
        </p:grp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D9C06F5-3A00-224A-87F2-8A7BF994C3E2}"/>
                </a:ext>
              </a:extLst>
            </p:cNvPr>
            <p:cNvSpPr/>
            <p:nvPr/>
          </p:nvSpPr>
          <p:spPr>
            <a:xfrm>
              <a:off x="1185403" y="330416"/>
              <a:ext cx="960268" cy="47280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38" tIns="45721" rIns="91438" bIns="4572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b="1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API-Context Pair </a:t>
              </a:r>
              <a:r>
                <a:rPr lang="en-US" b="1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Extractor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5E4435F-2777-D646-80EE-389DC8CE95F5}"/>
                </a:ext>
              </a:extLst>
            </p:cNvPr>
            <p:cNvSpPr/>
            <p:nvPr/>
          </p:nvSpPr>
          <p:spPr>
            <a:xfrm>
              <a:off x="2342410" y="330415"/>
              <a:ext cx="960268" cy="46888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38" tIns="45721" rIns="91438" bIns="4572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b="1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Pair</a:t>
              </a:r>
              <a:r>
                <a:rPr lang="en-US" b="1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b="1" dirty="0" err="1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Prioritizer</a:t>
              </a:r>
              <a:endParaRPr lang="en-US" b="1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Multidocument 8">
              <a:extLst>
                <a:ext uri="{FF2B5EF4-FFF2-40B4-BE49-F238E27FC236}">
                  <a16:creationId xmlns:a16="http://schemas.microsoft.com/office/drawing/2014/main" id="{E099F9DF-D9D2-D44D-80CD-2EE8710AF224}"/>
                </a:ext>
              </a:extLst>
            </p:cNvPr>
            <p:cNvSpPr/>
            <p:nvPr/>
          </p:nvSpPr>
          <p:spPr>
            <a:xfrm>
              <a:off x="3499417" y="306190"/>
              <a:ext cx="1872525" cy="513747"/>
            </a:xfrm>
            <a:prstGeom prst="flowChartMultidocumen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38" tIns="45721" rIns="91438" bIns="4572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600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Ranked</a:t>
              </a:r>
            </a:p>
            <a:p>
              <a:pPr algn="ctr"/>
              <a:r>
                <a:rPr lang="en-US" altLang="zh-CN" sz="1600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API-context pairs</a:t>
              </a:r>
              <a:endParaRPr lang="en-US" sz="16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D581A642-86E3-244B-834E-E3FA2CE88A1A}"/>
                </a:ext>
              </a:extLst>
            </p:cNvPr>
            <p:cNvCxnSpPr>
              <a:cxnSpLocks/>
              <a:stCxn id="8" idx="3"/>
              <a:endCxn id="9" idx="1"/>
            </p:cNvCxnSpPr>
            <p:nvPr/>
          </p:nvCxnSpPr>
          <p:spPr>
            <a:xfrm flipV="1">
              <a:off x="3302678" y="563064"/>
              <a:ext cx="196739" cy="179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51928FFD-BD9F-0F4E-A928-9B039AF1CBFB}"/>
                </a:ext>
              </a:extLst>
            </p:cNvPr>
            <p:cNvCxnSpPr>
              <a:cxnSpLocks/>
              <a:stCxn id="7" idx="3"/>
              <a:endCxn id="8" idx="1"/>
            </p:cNvCxnSpPr>
            <p:nvPr/>
          </p:nvCxnSpPr>
          <p:spPr>
            <a:xfrm flipV="1">
              <a:off x="2145671" y="564859"/>
              <a:ext cx="196739" cy="195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EEB17607-1CBC-D14C-BA29-B245C82A02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5676" y="566538"/>
              <a:ext cx="196739" cy="195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11246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170AFF-726D-C146-BB30-5479B8F42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Learning API-Context Pairs Automatically</a:t>
            </a:r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DEE0AD-5BC5-DB4B-ABDB-F90D688914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Identified some API-context pairs that were not in our empirical study dataset</a:t>
            </a:r>
          </a:p>
          <a:p>
            <a:pPr lvl="1"/>
            <a:r>
              <a:rPr lang="en-US" dirty="0" err="1"/>
              <a:t>DatePicker</a:t>
            </a:r>
            <a:r>
              <a:rPr lang="en-US" dirty="0"/>
              <a:t> crash on Samsung Galaxy Note </a:t>
            </a:r>
            <a:r>
              <a:rPr lang="en-US" altLang="zh-CN" dirty="0"/>
              <a:t>4</a:t>
            </a:r>
            <a:r>
              <a:rPr lang="en-US" dirty="0"/>
              <a:t> running Android 5.0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4B537D-F0FE-7940-8304-5C6A9CB4D3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28001-528A-454D-82EA-F0CAB601FE9B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5" name="DatePicker Demo">
            <a:hlinkClick r:id="" action="ppaction://media"/>
            <a:extLst>
              <a:ext uri="{FF2B5EF4-FFF2-40B4-BE49-F238E27FC236}">
                <a16:creationId xmlns:a16="http://schemas.microsoft.com/office/drawing/2014/main" id="{1C1A13AC-796A-BC45-BE78-04F81DEC7A3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048000" y="2747963"/>
            <a:ext cx="6096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259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33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859A45-9322-6D4E-9A7B-5372253847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DF5644-D3FC-A24B-9C8F-1D3CDD6218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Characterize fragmentation-induced compatibility issues in Android apps</a:t>
            </a:r>
          </a:p>
          <a:p>
            <a:r>
              <a:rPr lang="en-US" dirty="0"/>
              <a:t>Propose </a:t>
            </a:r>
            <a:r>
              <a:rPr lang="en-US" dirty="0" err="1"/>
              <a:t>FicFinder</a:t>
            </a:r>
            <a:r>
              <a:rPr lang="en-US" dirty="0"/>
              <a:t> to automatically detect compatibility issues in Android apps</a:t>
            </a:r>
          </a:p>
          <a:p>
            <a:r>
              <a:rPr lang="en-US" dirty="0"/>
              <a:t>Automatically learn API-context pairs for fragmentation-induced compatibility issues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4368EA-8A8F-2D43-B627-54F754CE65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28001-528A-454D-82EA-F0CAB601FE9B}" type="slidenum">
              <a:rPr lang="en-US" smtClean="0"/>
              <a:t>22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214B68E-8ACA-DF4A-A513-31255F8C2028}"/>
              </a:ext>
            </a:extLst>
          </p:cNvPr>
          <p:cNvSpPr txBox="1">
            <a:spLocks/>
          </p:cNvSpPr>
          <p:nvPr/>
        </p:nvSpPr>
        <p:spPr>
          <a:xfrm>
            <a:off x="838200" y="4322261"/>
            <a:ext cx="10515600" cy="20340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" pitchFamily="2" charset="0"/>
                <a:ea typeface="Microsoft YaHe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 pitchFamily="2" charset="0"/>
                <a:ea typeface="Microsoft YaHe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itchFamily="2" charset="0"/>
                <a:ea typeface="Microsoft YaHe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Helvetica" pitchFamily="2" charset="0"/>
                <a:ea typeface="Microsoft YaHe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Helvetica" pitchFamily="2" charset="0"/>
                <a:ea typeface="Microsoft YaHe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HK" i="1" dirty="0"/>
              <a:t>Related papers:</a:t>
            </a:r>
          </a:p>
          <a:p>
            <a:pPr lvl="1"/>
            <a:r>
              <a:rPr lang="en-HK" i="1" dirty="0"/>
              <a:t>Understanding and Detecting Fragmentation-Induced Compatibility Issues for Android Apps</a:t>
            </a:r>
            <a:r>
              <a:rPr lang="en-HK" dirty="0"/>
              <a:t> </a:t>
            </a:r>
            <a:r>
              <a:rPr lang="en-HK" dirty="0">
                <a:solidFill>
                  <a:schemeClr val="accent1">
                    <a:lumMod val="75000"/>
                  </a:schemeClr>
                </a:solidFill>
              </a:rPr>
              <a:t>[TSE 18] * Joint work with Peking University</a:t>
            </a:r>
            <a:r>
              <a:rPr lang="en-US" altLang="zh-CN" dirty="0">
                <a:solidFill>
                  <a:schemeClr val="accent1">
                    <a:lumMod val="75000"/>
                  </a:schemeClr>
                </a:solidFill>
              </a:rPr>
              <a:t>.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1">
                    <a:lumMod val="75000"/>
                  </a:schemeClr>
                </a:solidFill>
              </a:rPr>
              <a:t>To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1">
                    <a:lumMod val="75000"/>
                  </a:schemeClr>
                </a:solidFill>
              </a:rPr>
              <a:t>appear.</a:t>
            </a:r>
            <a:endParaRPr lang="en-HK" dirty="0">
              <a:solidFill>
                <a:schemeClr val="accent1">
                  <a:lumMod val="75000"/>
                </a:schemeClr>
              </a:solidFill>
            </a:endParaRPr>
          </a:p>
          <a:p>
            <a:pPr lvl="1"/>
            <a:r>
              <a:rPr lang="en-HK" i="1" dirty="0"/>
              <a:t>Taming Android Fragmentation: Characterizing and Detecting Compatibility Issues for Android Apps </a:t>
            </a:r>
            <a:r>
              <a:rPr lang="en-HK" dirty="0">
                <a:solidFill>
                  <a:schemeClr val="accent1">
                    <a:lumMod val="75000"/>
                  </a:schemeClr>
                </a:solidFill>
              </a:rPr>
              <a:t>[ASE 16]</a:t>
            </a:r>
          </a:p>
        </p:txBody>
      </p:sp>
    </p:spTree>
    <p:extLst>
      <p:ext uri="{BB962C8B-B14F-4D97-AF65-F5344CB8AC3E}">
        <p14:creationId xmlns:p14="http://schemas.microsoft.com/office/powerpoint/2010/main" val="12165404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2BFFC-4FE6-F246-9115-57EC34317C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682374"/>
          </a:xfrm>
        </p:spPr>
        <p:txBody>
          <a:bodyPr/>
          <a:lstStyle/>
          <a:p>
            <a:r>
              <a:rPr lang="en-US" altLang="zh-CN" dirty="0"/>
              <a:t>Thank</a:t>
            </a:r>
            <a:r>
              <a:rPr lang="zh-CN" altLang="en-US" dirty="0"/>
              <a:t> </a:t>
            </a:r>
            <a:r>
              <a:rPr lang="en-US" altLang="zh-CN" dirty="0"/>
              <a:t>you!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118750-9D47-CF49-96B3-706ACD9FED77}"/>
              </a:ext>
            </a:extLst>
          </p:cNvPr>
          <p:cNvSpPr txBox="1"/>
          <p:nvPr/>
        </p:nvSpPr>
        <p:spPr>
          <a:xfrm>
            <a:off x="2030014" y="2240816"/>
            <a:ext cx="8131968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Lili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Wei</a:t>
            </a:r>
          </a:p>
          <a:p>
            <a:pPr algn="ctr"/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The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Hong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Kong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University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of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Science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and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Technology</a:t>
            </a:r>
          </a:p>
          <a:p>
            <a:pPr algn="ctr"/>
            <a:endParaRPr lang="en-US" altLang="zh-CN" sz="2000" dirty="0">
              <a:solidFill>
                <a:schemeClr val="bg1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hlinkClick r:id="rId2"/>
              </a:rPr>
              <a:t>http://sccpu2.cse.ust.hk/castle/index.html</a:t>
            </a:r>
            <a:endParaRPr lang="en-US" altLang="zh-CN" sz="2000" dirty="0">
              <a:solidFill>
                <a:schemeClr val="bg1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hlinkClick r:id="rId3"/>
              </a:rPr>
              <a:t>http://home.cse.ust.hk/~lweiae/</a:t>
            </a:r>
            <a:endParaRPr lang="en-US" altLang="zh-CN" sz="2000" dirty="0">
              <a:solidFill>
                <a:schemeClr val="bg1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hlinkClick r:id="rId4"/>
              </a:rPr>
              <a:t>http://sccpu2.cse.ust.hk/ficfinder/index.html</a:t>
            </a:r>
            <a:endParaRPr lang="en-US" altLang="zh-CN" sz="2000" dirty="0">
              <a:solidFill>
                <a:schemeClr val="bg1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FB8BB3-3BE7-9B49-8B37-CA1F64C00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28001-528A-454D-82EA-F0CAB601FE9B}" type="slidenum">
              <a:rPr lang="en-US" smtClean="0"/>
              <a:t>23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DB88448-56A2-6840-BC52-17799AC252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2710" y="5714763"/>
            <a:ext cx="1806575" cy="641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5026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721E85-42C0-814A-B75F-9CE30CB75A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Android: Popular and Fast-Evolving System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4A4438-2FFD-DB46-87A7-E5AFF5D990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HK" dirty="0"/>
              <a:t>Fast-evolving: multiple releases every year</a:t>
            </a:r>
          </a:p>
          <a:p>
            <a:r>
              <a:rPr lang="en-HK" dirty="0"/>
              <a:t>Many different system versions in use: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F9C52E-8054-344D-8B81-E60220F060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4817" y="2783166"/>
            <a:ext cx="5621618" cy="281080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2BDF2FA-86FE-C643-8927-9A4CDFBF4EFD}"/>
              </a:ext>
            </a:extLst>
          </p:cNvPr>
          <p:cNvSpPr txBox="1"/>
          <p:nvPr/>
        </p:nvSpPr>
        <p:spPr>
          <a:xfrm>
            <a:off x="838200" y="6283791"/>
            <a:ext cx="5513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https://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developer.android.com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/about/dashboards/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5B285D-BD11-6742-9059-EBBA59EB3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28001-528A-454D-82EA-F0CAB601FE9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732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95AB13-B173-3243-96BA-9859B0C6BF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Huge Number of Device Models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F327FC-DC95-7948-8185-E53B8B9858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HK" dirty="0"/>
              <a:t>Over 24,000 distinct device models (Aug. 2014 – Aug.2015)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7C03A5-4E16-144E-8E8D-55400A859E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7598" y="2278902"/>
            <a:ext cx="5496803" cy="365601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18431E9-89C0-9D48-AFF4-33C41FD184B9}"/>
              </a:ext>
            </a:extLst>
          </p:cNvPr>
          <p:cNvSpPr txBox="1"/>
          <p:nvPr/>
        </p:nvSpPr>
        <p:spPr>
          <a:xfrm>
            <a:off x="838200" y="6284539"/>
            <a:ext cx="8054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https://</a:t>
            </a:r>
            <a:r>
              <a:rPr lang="en-US" dirty="0" err="1"/>
              <a:t>opensignal.com</a:t>
            </a:r>
            <a:r>
              <a:rPr lang="en-US" dirty="0"/>
              <a:t>/reports/2015/08/android-fragmentation/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00D142-9710-9540-BFBD-DED69F7A19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28001-528A-454D-82EA-F0CAB601FE9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2216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ABD50-EF7A-EA4C-83E7-F59D5B8226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Fragmented Android Ecosystem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295B4C-E417-0642-803A-F9858790D9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517"/>
          <a:stretch/>
        </p:blipFill>
        <p:spPr>
          <a:xfrm>
            <a:off x="838200" y="1517011"/>
            <a:ext cx="3394222" cy="18965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0CA3E81-887F-E342-B795-96CF5132A7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2305" y="1517011"/>
            <a:ext cx="2851495" cy="1896576"/>
          </a:xfrm>
          <a:prstGeom prst="rect">
            <a:avLst/>
          </a:prstGeom>
        </p:spPr>
      </p:pic>
      <p:sp>
        <p:nvSpPr>
          <p:cNvPr id="6" name="Cross 5">
            <a:extLst>
              <a:ext uri="{FF2B5EF4-FFF2-40B4-BE49-F238E27FC236}">
                <a16:creationId xmlns:a16="http://schemas.microsoft.com/office/drawing/2014/main" id="{F5F0E7A5-A2E4-B244-8013-E8A6DC019B7D}"/>
              </a:ext>
            </a:extLst>
          </p:cNvPr>
          <p:cNvSpPr/>
          <p:nvPr/>
        </p:nvSpPr>
        <p:spPr>
          <a:xfrm rot="2700000">
            <a:off x="5664679" y="2033980"/>
            <a:ext cx="862638" cy="862638"/>
          </a:xfrm>
          <a:prstGeom prst="plus">
            <a:avLst>
              <a:gd name="adj" fmla="val 38600"/>
            </a:avLst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157546-6929-ED40-BD8F-87A9684600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0181" y="4567112"/>
            <a:ext cx="1951638" cy="2290888"/>
          </a:xfrm>
          <a:prstGeom prst="rect">
            <a:avLst/>
          </a:prstGeom>
        </p:spPr>
      </p:pic>
      <p:sp>
        <p:nvSpPr>
          <p:cNvPr id="8" name="Down Arrow 7">
            <a:extLst>
              <a:ext uri="{FF2B5EF4-FFF2-40B4-BE49-F238E27FC236}">
                <a16:creationId xmlns:a16="http://schemas.microsoft.com/office/drawing/2014/main" id="{1D1FE9F7-F5EB-704D-B4BC-CDA0552CAFAD}"/>
              </a:ext>
            </a:extLst>
          </p:cNvPr>
          <p:cNvSpPr/>
          <p:nvPr/>
        </p:nvSpPr>
        <p:spPr>
          <a:xfrm>
            <a:off x="5874123" y="3962395"/>
            <a:ext cx="443753" cy="600230"/>
          </a:xfrm>
          <a:prstGeom prst="down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5E95DA2-8C8D-F647-9055-96350D387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28001-528A-454D-82EA-F0CAB601FE9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037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3AD49-7A7D-ED4E-A074-1144D7494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Android Fragmentation-Induced Compatibility Issues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FDC66A-FD2A-F74B-A8A9-E5DE7323BA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An</a:t>
            </a:r>
            <a:r>
              <a:rPr lang="zh-CN" altLang="en-US" dirty="0"/>
              <a:t> </a:t>
            </a:r>
            <a:r>
              <a:rPr lang="en-US" altLang="zh-CN" dirty="0"/>
              <a:t>app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behave</a:t>
            </a:r>
            <a:r>
              <a:rPr lang="zh-CN" altLang="en-US" dirty="0"/>
              <a:t> </a:t>
            </a:r>
            <a:r>
              <a:rPr lang="en-US" altLang="zh-CN" dirty="0"/>
              <a:t>differently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different</a:t>
            </a:r>
            <a:r>
              <a:rPr lang="zh-CN" altLang="en-US" dirty="0"/>
              <a:t> </a:t>
            </a:r>
            <a:r>
              <a:rPr lang="en-US" altLang="zh-CN" dirty="0"/>
              <a:t>devices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C3B8A6-D7A6-9E4A-9539-43E6B26398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8331" y="2527300"/>
            <a:ext cx="3335338" cy="3335338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A10B3B-A62F-8941-B063-EA5447B7BE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28001-528A-454D-82EA-F0CAB601FE9B}" type="slidenum">
              <a:rPr lang="en-US" smtClean="0"/>
              <a:t>6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B12B54-63F6-F444-A3FC-6BFFE4CCF600}"/>
              </a:ext>
            </a:extLst>
          </p:cNvPr>
          <p:cNvSpPr txBox="1"/>
          <p:nvPr/>
        </p:nvSpPr>
        <p:spPr>
          <a:xfrm>
            <a:off x="4086726" y="6048573"/>
            <a:ext cx="40185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Source:</a:t>
            </a: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https://</a:t>
            </a:r>
            <a:r>
              <a:rPr lang="en-US" altLang="zh-CN" sz="1400" dirty="0" err="1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vine.co</a:t>
            </a:r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/v/</a:t>
            </a:r>
            <a:r>
              <a:rPr lang="en-US" altLang="zh-CN" sz="1400" dirty="0" err="1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MgWLMmmwUQQ</a:t>
            </a:r>
            <a:endParaRPr lang="en-US" sz="1400" dirty="0">
              <a:solidFill>
                <a:schemeClr val="bg1">
                  <a:lumMod val="6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18848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C13C452-2B4D-3942-9515-B4C51C7BF4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65257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05C9EA2C-0A9C-DF40-AE10-D649ED426931}"/>
              </a:ext>
            </a:extLst>
          </p:cNvPr>
          <p:cNvGrpSpPr/>
          <p:nvPr/>
        </p:nvGrpSpPr>
        <p:grpSpPr>
          <a:xfrm>
            <a:off x="1530350" y="4655671"/>
            <a:ext cx="9131300" cy="1930400"/>
            <a:chOff x="1530350" y="4655671"/>
            <a:chExt cx="9131300" cy="1930400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3345E74-BCD5-5F41-AEE5-619707796A0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30350" y="4655671"/>
              <a:ext cx="9131300" cy="19304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  <a:softEdge rad="12700"/>
            </a:effectLst>
          </p:spPr>
        </p:pic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946F7D56-4E9E-B342-B43E-CFD87280139C}"/>
                </a:ext>
              </a:extLst>
            </p:cNvPr>
            <p:cNvCxnSpPr>
              <a:cxnSpLocks/>
            </p:cNvCxnSpPr>
            <p:nvPr/>
          </p:nvCxnSpPr>
          <p:spPr>
            <a:xfrm>
              <a:off x="2998694" y="5392271"/>
              <a:ext cx="7436224" cy="0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96736EBE-17F7-CC4F-B0B7-5465B4091CEC}"/>
                </a:ext>
              </a:extLst>
            </p:cNvPr>
            <p:cNvCxnSpPr>
              <a:cxnSpLocks/>
            </p:cNvCxnSpPr>
            <p:nvPr/>
          </p:nvCxnSpPr>
          <p:spPr>
            <a:xfrm>
              <a:off x="1752600" y="5732930"/>
              <a:ext cx="7808259" cy="0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2A3138C-05D6-E648-B49B-AE5DBEC6C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28001-528A-454D-82EA-F0CAB601FE9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242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7B200-1BAB-5048-B912-133E7A387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Our</a:t>
            </a:r>
            <a:r>
              <a:rPr lang="zh-CN" altLang="en-US" dirty="0"/>
              <a:t> </a:t>
            </a:r>
            <a:r>
              <a:rPr lang="en-US" altLang="zh-CN" dirty="0"/>
              <a:t>Goal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265C69-FA18-F44B-ABEC-A57A8D3729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2267" y="2047182"/>
            <a:ext cx="3373956" cy="290711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14E855B-EB61-0449-B6C8-0FEAC301B7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9949" y="2047181"/>
            <a:ext cx="3034438" cy="290711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5A3E5F5-8F0C-F441-BAE9-BBC4FF63EF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28001-528A-454D-82EA-F0CAB601FE9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93523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A8116-86FF-054A-823B-3DBDC1ADF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79581"/>
          </a:xfrm>
        </p:spPr>
        <p:txBody>
          <a:bodyPr/>
          <a:lstStyle/>
          <a:p>
            <a:r>
              <a:rPr lang="en-US"/>
              <a:t>Study Design &amp; Setup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1C67BC1-2C5D-F147-91DC-14ED9A3B72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516562" y="2666817"/>
            <a:ext cx="1158875" cy="1524366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1FDD38-DE0D-B244-91C3-4045CC4195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9D28001-528A-454D-82EA-F0CAB601FE9B}" type="slidenum">
              <a:rPr lang="en-US" smtClean="0"/>
              <a:t>9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87C666C-84EA-4445-9210-269D69F8572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70066" y="2666817"/>
            <a:ext cx="1644650" cy="1644650"/>
          </a:xfrm>
          <a:prstGeom prst="rect">
            <a:avLst/>
          </a:prstGeom>
        </p:spPr>
      </p:pic>
      <p:pic>
        <p:nvPicPr>
          <p:cNvPr id="15" name="Picture 14" descr="A close up of a logo&#13;&#10;&#13;&#10;Description automatically generated">
            <a:extLst>
              <a:ext uri="{FF2B5EF4-FFF2-40B4-BE49-F238E27FC236}">
                <a16:creationId xmlns:a16="http://schemas.microsoft.com/office/drawing/2014/main" id="{75F976A4-4668-7649-9D7C-46BFAC460B18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810621" y="2733675"/>
            <a:ext cx="1390650" cy="139065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C490D85-C6BD-2844-990D-BD11713AA9AC}"/>
              </a:ext>
            </a:extLst>
          </p:cNvPr>
          <p:cNvSpPr txBox="1"/>
          <p:nvPr/>
        </p:nvSpPr>
        <p:spPr>
          <a:xfrm>
            <a:off x="1185072" y="4457700"/>
            <a:ext cx="30440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/>
              <a:t>An</a:t>
            </a:r>
            <a:r>
              <a:rPr lang="zh-CN" altLang="en-US" sz="2400" dirty="0"/>
              <a:t> </a:t>
            </a:r>
            <a:r>
              <a:rPr lang="en-US" altLang="zh-CN" sz="2400" dirty="0"/>
              <a:t>empirical</a:t>
            </a:r>
            <a:r>
              <a:rPr lang="zh-CN" altLang="en-US" sz="2400" dirty="0"/>
              <a:t> </a:t>
            </a:r>
            <a:r>
              <a:rPr lang="en-US" altLang="zh-CN" sz="2400" dirty="0"/>
              <a:t>study</a:t>
            </a:r>
            <a:r>
              <a:rPr lang="zh-CN" altLang="en-US" sz="2400" dirty="0"/>
              <a:t> </a:t>
            </a:r>
            <a:r>
              <a:rPr lang="en-US" altLang="zh-CN" sz="2400" dirty="0"/>
              <a:t>on</a:t>
            </a:r>
            <a:r>
              <a:rPr lang="zh-CN" altLang="en-US" sz="2400" dirty="0"/>
              <a:t> </a:t>
            </a:r>
            <a:r>
              <a:rPr lang="en-US" altLang="zh-CN" sz="2400" dirty="0"/>
              <a:t>220</a:t>
            </a:r>
            <a:r>
              <a:rPr lang="zh-CN" altLang="en-US" sz="2400" dirty="0"/>
              <a:t> </a:t>
            </a:r>
            <a:r>
              <a:rPr lang="en-US" altLang="zh-CN" sz="2400" dirty="0"/>
              <a:t>issues</a:t>
            </a:r>
            <a:endParaRPr lang="en-US" sz="24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185A7D8-CBDE-2047-99F7-55EC693D3B53}"/>
              </a:ext>
            </a:extLst>
          </p:cNvPr>
          <p:cNvSpPr txBox="1"/>
          <p:nvPr/>
        </p:nvSpPr>
        <p:spPr>
          <a:xfrm>
            <a:off x="4573985" y="4457699"/>
            <a:ext cx="30440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/>
              <a:t>A</a:t>
            </a:r>
            <a:r>
              <a:rPr lang="zh-CN" altLang="en-US" sz="2400" dirty="0"/>
              <a:t> </a:t>
            </a:r>
            <a:r>
              <a:rPr lang="en-US" altLang="zh-CN" sz="2400" dirty="0"/>
              <a:t>survey</a:t>
            </a:r>
            <a:r>
              <a:rPr lang="zh-CN" altLang="en-US" sz="2400" dirty="0"/>
              <a:t> </a:t>
            </a:r>
            <a:r>
              <a:rPr lang="en-US" altLang="zh-CN" sz="2400" dirty="0"/>
              <a:t>with</a:t>
            </a:r>
            <a:r>
              <a:rPr lang="zh-CN" altLang="en-US" sz="2400" dirty="0"/>
              <a:t> </a:t>
            </a:r>
            <a:r>
              <a:rPr lang="en-US" altLang="zh-CN" sz="2400" dirty="0"/>
              <a:t>237</a:t>
            </a:r>
            <a:r>
              <a:rPr lang="zh-CN" altLang="en-US" sz="2400" dirty="0"/>
              <a:t> </a:t>
            </a:r>
            <a:r>
              <a:rPr lang="en-US" altLang="zh-CN" sz="2400" dirty="0"/>
              <a:t>respondents</a:t>
            </a:r>
            <a:r>
              <a:rPr lang="zh-CN" altLang="en-US" sz="2400" dirty="0"/>
              <a:t> </a:t>
            </a:r>
            <a:endParaRPr lang="en-US" sz="2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CAD46E0-A761-B541-8E15-A50E15C7531D}"/>
              </a:ext>
            </a:extLst>
          </p:cNvPr>
          <p:cNvSpPr txBox="1"/>
          <p:nvPr/>
        </p:nvSpPr>
        <p:spPr>
          <a:xfrm>
            <a:off x="7962898" y="4457699"/>
            <a:ext cx="30440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/>
              <a:t>On-site</a:t>
            </a:r>
            <a:r>
              <a:rPr lang="zh-CN" altLang="en-US" sz="2400" dirty="0"/>
              <a:t> </a:t>
            </a:r>
            <a:r>
              <a:rPr lang="en-US" altLang="zh-CN" sz="2400" dirty="0"/>
              <a:t>Interviews</a:t>
            </a:r>
            <a:r>
              <a:rPr lang="zh-CN" altLang="en-US" sz="2400" dirty="0"/>
              <a:t> </a:t>
            </a:r>
            <a:r>
              <a:rPr lang="en-US" altLang="zh-CN" sz="2400" dirty="0"/>
              <a:t>with</a:t>
            </a:r>
            <a:r>
              <a:rPr lang="zh-CN" altLang="en-US" sz="2400" dirty="0"/>
              <a:t> </a:t>
            </a:r>
            <a:r>
              <a:rPr lang="en-US" altLang="zh-CN" sz="2400" dirty="0"/>
              <a:t>5</a:t>
            </a:r>
            <a:r>
              <a:rPr lang="zh-CN" altLang="en-US" sz="2400"/>
              <a:t> </a:t>
            </a:r>
            <a:r>
              <a:rPr lang="en-US" altLang="zh-CN" sz="2400"/>
              <a:t>practitioners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426905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2362</TotalTime>
  <Words>825</Words>
  <Application>Microsoft Macintosh PowerPoint</Application>
  <PresentationFormat>Widescreen</PresentationFormat>
  <Paragraphs>157</Paragraphs>
  <Slides>23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1" baseType="lpstr">
      <vt:lpstr>Microsoft YaHei</vt:lpstr>
      <vt:lpstr>Arial</vt:lpstr>
      <vt:lpstr>Calibri</vt:lpstr>
      <vt:lpstr>Cambria Math</vt:lpstr>
      <vt:lpstr>Helvetica</vt:lpstr>
      <vt:lpstr>Menlo</vt:lpstr>
      <vt:lpstr>Times New Roman</vt:lpstr>
      <vt:lpstr>Office Theme</vt:lpstr>
      <vt:lpstr>Taming Fragmentation-Induced Compatibility Issues in Android Apps</vt:lpstr>
      <vt:lpstr>About Me</vt:lpstr>
      <vt:lpstr>Android: Popular and Fast-Evolving System</vt:lpstr>
      <vt:lpstr>Huge Number of Device Models</vt:lpstr>
      <vt:lpstr>Fragmented Android Ecosystem</vt:lpstr>
      <vt:lpstr>Android Fragmentation-Induced Compatibility Issues</vt:lpstr>
      <vt:lpstr>PowerPoint Presentation</vt:lpstr>
      <vt:lpstr>Our Goal</vt:lpstr>
      <vt:lpstr>Study Design &amp; Setup</vt:lpstr>
      <vt:lpstr>Understanding Compatibility Issues</vt:lpstr>
      <vt:lpstr>Issue Type &amp; Root Causes</vt:lpstr>
      <vt:lpstr>Root Causes of Device-Specific Issues</vt:lpstr>
      <vt:lpstr>Root Causes of Non-Device-Specific Issues</vt:lpstr>
      <vt:lpstr>Issue Diagnosis &amp; Fixing</vt:lpstr>
      <vt:lpstr>Compatibility Issue Detection</vt:lpstr>
      <vt:lpstr>FicFinder</vt:lpstr>
      <vt:lpstr>Evaluation Results</vt:lpstr>
      <vt:lpstr>Limitations</vt:lpstr>
      <vt:lpstr>Learning API-Context Pairs Automatically</vt:lpstr>
      <vt:lpstr>Learning API-Context Pairs Automatically </vt:lpstr>
      <vt:lpstr>Learning API-Context Pairs Automatically </vt:lpstr>
      <vt:lpstr>Conclusion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Lili WEI</dc:creator>
  <cp:lastModifiedBy>Lili WEI</cp:lastModifiedBy>
  <cp:revision>3</cp:revision>
  <dcterms:created xsi:type="dcterms:W3CDTF">2018-09-11T13:51:36Z</dcterms:created>
  <dcterms:modified xsi:type="dcterms:W3CDTF">2018-11-24T06:46:37Z</dcterms:modified>
</cp:coreProperties>
</file>